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87" r:id="rId3"/>
    <p:sldId id="288" r:id="rId4"/>
    <p:sldId id="289" r:id="rId5"/>
    <p:sldId id="290" r:id="rId6"/>
    <p:sldId id="258" r:id="rId7"/>
    <p:sldId id="265" r:id="rId8"/>
    <p:sldId id="327" r:id="rId9"/>
    <p:sldId id="269" r:id="rId10"/>
    <p:sldId id="277" r:id="rId11"/>
    <p:sldId id="323" r:id="rId12"/>
    <p:sldId id="324" r:id="rId13"/>
    <p:sldId id="292" r:id="rId14"/>
    <p:sldId id="291" r:id="rId15"/>
    <p:sldId id="276" r:id="rId16"/>
    <p:sldId id="272" r:id="rId17"/>
    <p:sldId id="278" r:id="rId18"/>
    <p:sldId id="280" r:id="rId19"/>
    <p:sldId id="279" r:id="rId20"/>
    <p:sldId id="322" r:id="rId21"/>
    <p:sldId id="274" r:id="rId22"/>
    <p:sldId id="326" r:id="rId23"/>
    <p:sldId id="273" r:id="rId24"/>
    <p:sldId id="281" r:id="rId25"/>
    <p:sldId id="282" r:id="rId26"/>
    <p:sldId id="283" r:id="rId27"/>
    <p:sldId id="284" r:id="rId28"/>
    <p:sldId id="285" r:id="rId29"/>
    <p:sldId id="286" r:id="rId30"/>
    <p:sldId id="321" r:id="rId31"/>
    <p:sldId id="325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C1AC"/>
    <a:srgbClr val="D2C3AD"/>
    <a:srgbClr val="CEBAA6"/>
    <a:srgbClr val="CDBCA7"/>
    <a:srgbClr val="D9C9B8"/>
    <a:srgbClr val="B7E91D"/>
    <a:srgbClr val="99D9EA"/>
    <a:srgbClr val="000A1E"/>
    <a:srgbClr val="80858F"/>
    <a:srgbClr val="535E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B6E977-4428-4060-93A0-85C9E1B488CF}" v="14" dt="2025-06-12T03:26:13.9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4" autoAdjust="0"/>
    <p:restoredTop sz="93447" autoAdjust="0"/>
  </p:normalViewPr>
  <p:slideViewPr>
    <p:cSldViewPr snapToGrid="0">
      <p:cViewPr varScale="1">
        <p:scale>
          <a:sx n="80" d="100"/>
          <a:sy n="80" d="100"/>
        </p:scale>
        <p:origin x="81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偉 邱" userId="078984621207c45c" providerId="LiveId" clId="{BEB6E977-4428-4060-93A0-85C9E1B488CF}"/>
    <pc:docChg chg="undo custSel addSld delSld modSld">
      <pc:chgData name="偉 邱" userId="078984621207c45c" providerId="LiveId" clId="{BEB6E977-4428-4060-93A0-85C9E1B488CF}" dt="2025-06-12T03:26:31.421" v="233" actId="478"/>
      <pc:docMkLst>
        <pc:docMk/>
      </pc:docMkLst>
      <pc:sldChg chg="addSp delSp modSp mod">
        <pc:chgData name="偉 邱" userId="078984621207c45c" providerId="LiveId" clId="{BEB6E977-4428-4060-93A0-85C9E1B488CF}" dt="2025-06-12T03:26:31.421" v="233" actId="478"/>
        <pc:sldMkLst>
          <pc:docMk/>
          <pc:sldMk cId="3828720940" sldId="322"/>
        </pc:sldMkLst>
        <pc:spChg chg="del mod">
          <ac:chgData name="偉 邱" userId="078984621207c45c" providerId="LiveId" clId="{BEB6E977-4428-4060-93A0-85C9E1B488CF}" dt="2025-06-12T03:26:31.421" v="233" actId="478"/>
          <ac:spMkLst>
            <pc:docMk/>
            <pc:sldMk cId="3828720940" sldId="322"/>
            <ac:spMk id="8" creationId="{C3713FD3-B222-2F2B-613C-5CEDEDFFFCC1}"/>
          </ac:spMkLst>
        </pc:spChg>
        <pc:spChg chg="del">
          <ac:chgData name="偉 邱" userId="078984621207c45c" providerId="LiveId" clId="{BEB6E977-4428-4060-93A0-85C9E1B488CF}" dt="2025-06-12T03:26:28.553" v="231" actId="478"/>
          <ac:spMkLst>
            <pc:docMk/>
            <pc:sldMk cId="3828720940" sldId="322"/>
            <ac:spMk id="13" creationId="{1DF1FD7C-8A2B-0870-EB30-2114DCABE63B}"/>
          </ac:spMkLst>
        </pc:spChg>
        <pc:spChg chg="mod">
          <ac:chgData name="偉 邱" userId="078984621207c45c" providerId="LiveId" clId="{BEB6E977-4428-4060-93A0-85C9E1B488CF}" dt="2025-06-12T03:23:25.753" v="202" actId="20577"/>
          <ac:spMkLst>
            <pc:docMk/>
            <pc:sldMk cId="3828720940" sldId="322"/>
            <ac:spMk id="59" creationId="{BB0F72D8-BF1C-4DE7-38B5-5CE69A12F8A8}"/>
          </ac:spMkLst>
        </pc:spChg>
        <pc:spChg chg="mod">
          <ac:chgData name="偉 邱" userId="078984621207c45c" providerId="LiveId" clId="{BEB6E977-4428-4060-93A0-85C9E1B488CF}" dt="2025-06-12T03:23:42.761" v="216" actId="20577"/>
          <ac:spMkLst>
            <pc:docMk/>
            <pc:sldMk cId="3828720940" sldId="322"/>
            <ac:spMk id="82" creationId="{AC714CAA-9D9A-F983-BF23-DEDED1DA45BD}"/>
          </ac:spMkLst>
        </pc:spChg>
        <pc:spChg chg="del">
          <ac:chgData name="偉 邱" userId="078984621207c45c" providerId="LiveId" clId="{BEB6E977-4428-4060-93A0-85C9E1B488CF}" dt="2025-06-12T03:26:27.436" v="230" actId="478"/>
          <ac:spMkLst>
            <pc:docMk/>
            <pc:sldMk cId="3828720940" sldId="322"/>
            <ac:spMk id="149" creationId="{F5B50193-6B10-5D78-CCD9-CE6A2CCBB213}"/>
          </ac:spMkLst>
        </pc:spChg>
        <pc:picChg chg="add del">
          <ac:chgData name="偉 邱" userId="078984621207c45c" providerId="LiveId" clId="{BEB6E977-4428-4060-93A0-85C9E1B488CF}" dt="2025-06-12T03:24:13.995" v="218" actId="478"/>
          <ac:picMkLst>
            <pc:docMk/>
            <pc:sldMk cId="3828720940" sldId="322"/>
            <ac:picMk id="5" creationId="{C8E1FC56-5308-FA7D-1660-41A7FE341742}"/>
          </ac:picMkLst>
        </pc:picChg>
        <pc:picChg chg="add del mod ord">
          <ac:chgData name="偉 邱" userId="078984621207c45c" providerId="LiveId" clId="{BEB6E977-4428-4060-93A0-85C9E1B488CF}" dt="2025-06-12T03:26:13.047" v="227" actId="478"/>
          <ac:picMkLst>
            <pc:docMk/>
            <pc:sldMk cId="3828720940" sldId="322"/>
            <ac:picMk id="6" creationId="{959D8D26-E707-A2ED-3BF6-DF83AC2775CD}"/>
          </ac:picMkLst>
        </pc:picChg>
        <pc:picChg chg="add mod ord">
          <ac:chgData name="偉 邱" userId="078984621207c45c" providerId="LiveId" clId="{BEB6E977-4428-4060-93A0-85C9E1B488CF}" dt="2025-06-12T03:26:21.571" v="229" actId="167"/>
          <ac:picMkLst>
            <pc:docMk/>
            <pc:sldMk cId="3828720940" sldId="322"/>
            <ac:picMk id="9" creationId="{8CADC9DA-5F68-0621-45D6-090DCBDC0952}"/>
          </ac:picMkLst>
        </pc:picChg>
      </pc:sldChg>
      <pc:sldChg chg="addSp delSp modSp mod">
        <pc:chgData name="偉 邱" userId="078984621207c45c" providerId="LiveId" clId="{BEB6E977-4428-4060-93A0-85C9E1B488CF}" dt="2025-06-12T03:26:02.927" v="226" actId="26606"/>
        <pc:sldMkLst>
          <pc:docMk/>
          <pc:sldMk cId="148679503" sldId="326"/>
        </pc:sldMkLst>
        <pc:spChg chg="del">
          <ac:chgData name="偉 邱" userId="078984621207c45c" providerId="LiveId" clId="{BEB6E977-4428-4060-93A0-85C9E1B488CF}" dt="2025-06-12T03:24:35.151" v="221" actId="26606"/>
          <ac:spMkLst>
            <pc:docMk/>
            <pc:sldMk cId="148679503" sldId="326"/>
            <ac:spMk id="20" creationId="{42A4FC2C-047E-45A5-965D-8E1E3BF09BC6}"/>
          </ac:spMkLst>
        </pc:spChg>
        <pc:spChg chg="add del">
          <ac:chgData name="偉 邱" userId="078984621207c45c" providerId="LiveId" clId="{BEB6E977-4428-4060-93A0-85C9E1B488CF}" dt="2025-06-12T03:26:02.927" v="226" actId="26606"/>
          <ac:spMkLst>
            <pc:docMk/>
            <pc:sldMk cId="148679503" sldId="326"/>
            <ac:spMk id="25" creationId="{42A4FC2C-047E-45A5-965D-8E1E3BF09BC6}"/>
          </ac:spMkLst>
        </pc:spChg>
        <pc:spChg chg="add">
          <ac:chgData name="偉 邱" userId="078984621207c45c" providerId="LiveId" clId="{BEB6E977-4428-4060-93A0-85C9E1B488CF}" dt="2025-06-12T03:26:02.927" v="226" actId="26606"/>
          <ac:spMkLst>
            <pc:docMk/>
            <pc:sldMk cId="148679503" sldId="326"/>
            <ac:spMk id="30" creationId="{42A4FC2C-047E-45A5-965D-8E1E3BF09BC6}"/>
          </ac:spMkLst>
        </pc:spChg>
        <pc:picChg chg="del">
          <ac:chgData name="偉 邱" userId="078984621207c45c" providerId="LiveId" clId="{BEB6E977-4428-4060-93A0-85C9E1B488CF}" dt="2025-06-12T03:24:23.443" v="219" actId="478"/>
          <ac:picMkLst>
            <pc:docMk/>
            <pc:sldMk cId="148679503" sldId="326"/>
            <ac:picMk id="3" creationId="{22A48218-3B37-4928-15E6-E9E49F272BCD}"/>
          </ac:picMkLst>
        </pc:picChg>
        <pc:picChg chg="add del mod">
          <ac:chgData name="偉 邱" userId="078984621207c45c" providerId="LiveId" clId="{BEB6E977-4428-4060-93A0-85C9E1B488CF}" dt="2025-06-12T03:25:59.894" v="224" actId="478"/>
          <ac:picMkLst>
            <pc:docMk/>
            <pc:sldMk cId="148679503" sldId="326"/>
            <ac:picMk id="4" creationId="{F94B6A59-7908-BA2E-876D-D6CB53573EAA}"/>
          </ac:picMkLst>
        </pc:picChg>
        <pc:picChg chg="add mod">
          <ac:chgData name="偉 邱" userId="078984621207c45c" providerId="LiveId" clId="{BEB6E977-4428-4060-93A0-85C9E1B488CF}" dt="2025-06-12T03:26:02.927" v="226" actId="26606"/>
          <ac:picMkLst>
            <pc:docMk/>
            <pc:sldMk cId="148679503" sldId="326"/>
            <ac:picMk id="6" creationId="{75C22FD5-7275-908A-FCEE-94A31A790896}"/>
          </ac:picMkLst>
        </pc:picChg>
      </pc:sldChg>
      <pc:sldChg chg="addSp delSp modSp add mod">
        <pc:chgData name="偉 邱" userId="078984621207c45c" providerId="LiveId" clId="{BEB6E977-4428-4060-93A0-85C9E1B488CF}" dt="2025-06-01T07:17:02.911" v="198" actId="20577"/>
        <pc:sldMkLst>
          <pc:docMk/>
          <pc:sldMk cId="126164628" sldId="327"/>
        </pc:sldMkLst>
        <pc:spChg chg="mod">
          <ac:chgData name="偉 邱" userId="078984621207c45c" providerId="LiveId" clId="{BEB6E977-4428-4060-93A0-85C9E1B488CF}" dt="2025-06-01T07:12:44.830" v="79" actId="20577"/>
          <ac:spMkLst>
            <pc:docMk/>
            <pc:sldMk cId="126164628" sldId="327"/>
            <ac:spMk id="7" creationId="{C3B2FF8B-5E8E-5EC2-4184-D95F128A4376}"/>
          </ac:spMkLst>
        </pc:spChg>
        <pc:spChg chg="mod ord">
          <ac:chgData name="偉 邱" userId="078984621207c45c" providerId="LiveId" clId="{BEB6E977-4428-4060-93A0-85C9E1B488CF}" dt="2025-06-01T07:12:27.800" v="54" actId="20577"/>
          <ac:spMkLst>
            <pc:docMk/>
            <pc:sldMk cId="126164628" sldId="327"/>
            <ac:spMk id="12" creationId="{D4DD279F-5110-B9FC-7C03-C5E04692EDED}"/>
          </ac:spMkLst>
        </pc:spChg>
        <pc:spChg chg="mod">
          <ac:chgData name="偉 邱" userId="078984621207c45c" providerId="LiveId" clId="{BEB6E977-4428-4060-93A0-85C9E1B488CF}" dt="2025-06-01T07:17:02.911" v="198" actId="20577"/>
          <ac:spMkLst>
            <pc:docMk/>
            <pc:sldMk cId="126164628" sldId="327"/>
            <ac:spMk id="17" creationId="{5BFD6F61-C140-DEB1-413F-35CCB9756672}"/>
          </ac:spMkLst>
        </pc:spChg>
        <pc:spChg chg="mod">
          <ac:chgData name="偉 邱" userId="078984621207c45c" providerId="LiveId" clId="{BEB6E977-4428-4060-93A0-85C9E1B488CF}" dt="2025-06-01T07:14:45.299" v="158" actId="20577"/>
          <ac:spMkLst>
            <pc:docMk/>
            <pc:sldMk cId="126164628" sldId="327"/>
            <ac:spMk id="43" creationId="{D6E90DA2-B0CD-042A-12AA-8F55E439227B}"/>
          </ac:spMkLst>
        </pc:spChg>
        <pc:spChg chg="mod">
          <ac:chgData name="偉 邱" userId="078984621207c45c" providerId="LiveId" clId="{BEB6E977-4428-4060-93A0-85C9E1B488CF}" dt="2025-06-01T07:13:48.333" v="118" actId="14100"/>
          <ac:spMkLst>
            <pc:docMk/>
            <pc:sldMk cId="126164628" sldId="327"/>
            <ac:spMk id="89" creationId="{B6A154E7-BC03-C3E6-8F36-EA7EE832ECCA}"/>
          </ac:spMkLst>
        </pc:spChg>
        <pc:picChg chg="add mod ord">
          <ac:chgData name="偉 邱" userId="078984621207c45c" providerId="LiveId" clId="{BEB6E977-4428-4060-93A0-85C9E1B488CF}" dt="2025-06-01T07:05:32.941" v="24" actId="14100"/>
          <ac:picMkLst>
            <pc:docMk/>
            <pc:sldMk cId="126164628" sldId="327"/>
            <ac:picMk id="5" creationId="{A3431A59-5065-D9DA-55A2-97CF2C94730F}"/>
          </ac:picMkLst>
        </pc:picChg>
        <pc:picChg chg="add mod">
          <ac:chgData name="偉 邱" userId="078984621207c45c" providerId="LiveId" clId="{BEB6E977-4428-4060-93A0-85C9E1B488CF}" dt="2025-06-01T07:12:13.754" v="39" actId="1076"/>
          <ac:picMkLst>
            <pc:docMk/>
            <pc:sldMk cId="126164628" sldId="327"/>
            <ac:picMk id="14" creationId="{B0AA53B8-87CA-CD55-F44E-4A9CD40E8FBF}"/>
          </ac:picMkLst>
        </pc:picChg>
      </pc:sldChg>
      <pc:sldChg chg="add del">
        <pc:chgData name="偉 邱" userId="078984621207c45c" providerId="LiveId" clId="{BEB6E977-4428-4060-93A0-85C9E1B488CF}" dt="2025-06-01T07:00:53.776" v="1" actId="47"/>
        <pc:sldMkLst>
          <pc:docMk/>
          <pc:sldMk cId="3690736708" sldId="327"/>
        </pc:sldMkLst>
      </pc:sldChg>
      <pc:sldChg chg="add del">
        <pc:chgData name="偉 邱" userId="078984621207c45c" providerId="LiveId" clId="{BEB6E977-4428-4060-93A0-85C9E1B488CF}" dt="2025-06-01T07:01:20.478" v="4" actId="47"/>
        <pc:sldMkLst>
          <pc:docMk/>
          <pc:sldMk cId="2588293604" sldId="328"/>
        </pc:sldMkLst>
      </pc:sldChg>
    </pc:docChg>
  </pc:docChgLst>
  <pc:docChgLst>
    <pc:chgData name="偉 邱" userId="078984621207c45c" providerId="LiveId" clId="{113CD5A4-3844-4A11-92E9-9EE8DB4066C1}"/>
    <pc:docChg chg="undo redo custSel addSld delSld modSld sldOrd">
      <pc:chgData name="偉 邱" userId="078984621207c45c" providerId="LiveId" clId="{113CD5A4-3844-4A11-92E9-9EE8DB4066C1}" dt="2024-06-26T18:51:21.084" v="2112"/>
      <pc:docMkLst>
        <pc:docMk/>
      </pc:docMkLst>
      <pc:sldChg chg="addSp delSp mod">
        <pc:chgData name="偉 邱" userId="078984621207c45c" providerId="LiveId" clId="{113CD5A4-3844-4A11-92E9-9EE8DB4066C1}" dt="2024-05-23T02:35:19.998" v="241" actId="478"/>
        <pc:sldMkLst>
          <pc:docMk/>
          <pc:sldMk cId="2565515512" sldId="261"/>
        </pc:sldMkLst>
      </pc:sldChg>
      <pc:sldChg chg="addSp delSp mod">
        <pc:chgData name="偉 邱" userId="078984621207c45c" providerId="LiveId" clId="{113CD5A4-3844-4A11-92E9-9EE8DB4066C1}" dt="2024-05-23T02:35:47.069" v="243" actId="478"/>
        <pc:sldMkLst>
          <pc:docMk/>
          <pc:sldMk cId="3246716529" sldId="267"/>
        </pc:sldMkLst>
      </pc:sldChg>
      <pc:sldChg chg="addSp delSp modSp mod">
        <pc:chgData name="偉 邱" userId="078984621207c45c" providerId="LiveId" clId="{113CD5A4-3844-4A11-92E9-9EE8DB4066C1}" dt="2024-06-24T18:43:09.344" v="510" actId="167"/>
        <pc:sldMkLst>
          <pc:docMk/>
          <pc:sldMk cId="3670660151" sldId="269"/>
        </pc:sldMkLst>
      </pc:sldChg>
      <pc:sldChg chg="addSp delSp modSp mod">
        <pc:chgData name="偉 邱" userId="078984621207c45c" providerId="LiveId" clId="{113CD5A4-3844-4A11-92E9-9EE8DB4066C1}" dt="2024-06-24T18:41:07.341" v="488" actId="1076"/>
        <pc:sldMkLst>
          <pc:docMk/>
          <pc:sldMk cId="2375036823" sldId="274"/>
        </pc:sldMkLst>
      </pc:sldChg>
      <pc:sldChg chg="addSp delSp modSp add del mod setBg delDesignElem">
        <pc:chgData name="偉 邱" userId="078984621207c45c" providerId="LiveId" clId="{113CD5A4-3844-4A11-92E9-9EE8DB4066C1}" dt="2024-06-26T17:34:44.834" v="1507" actId="47"/>
        <pc:sldMkLst>
          <pc:docMk/>
          <pc:sldMk cId="1197039746" sldId="275"/>
        </pc:sldMkLst>
      </pc:sldChg>
      <pc:sldChg chg="addSp modSp add mod">
        <pc:chgData name="偉 邱" userId="078984621207c45c" providerId="LiveId" clId="{113CD5A4-3844-4A11-92E9-9EE8DB4066C1}" dt="2024-06-25T12:06:02.153" v="1465" actId="2792"/>
        <pc:sldMkLst>
          <pc:docMk/>
          <pc:sldMk cId="1187818619" sldId="276"/>
        </pc:sldMkLst>
      </pc:sldChg>
      <pc:sldChg chg="addSp delSp modSp add mod">
        <pc:chgData name="偉 邱" userId="078984621207c45c" providerId="LiveId" clId="{113CD5A4-3844-4A11-92E9-9EE8DB4066C1}" dt="2024-06-26T17:40:11.791" v="1550" actId="478"/>
        <pc:sldMkLst>
          <pc:docMk/>
          <pc:sldMk cId="3797165116" sldId="277"/>
        </pc:sldMkLst>
      </pc:sldChg>
      <pc:sldChg chg="addSp delSp modSp add mod ord">
        <pc:chgData name="偉 邱" userId="078984621207c45c" providerId="LiveId" clId="{113CD5A4-3844-4A11-92E9-9EE8DB4066C1}" dt="2024-06-26T18:49:23.956" v="2093"/>
        <pc:sldMkLst>
          <pc:docMk/>
          <pc:sldMk cId="347629643" sldId="278"/>
        </pc:sldMkLst>
      </pc:sldChg>
      <pc:sldChg chg="addSp delSp modSp add mod">
        <pc:chgData name="偉 邱" userId="078984621207c45c" providerId="LiveId" clId="{113CD5A4-3844-4A11-92E9-9EE8DB4066C1}" dt="2024-06-26T18:50:40.783" v="2104" actId="20577"/>
        <pc:sldMkLst>
          <pc:docMk/>
          <pc:sldMk cId="3767586100" sldId="279"/>
        </pc:sldMkLst>
      </pc:sldChg>
      <pc:sldChg chg="addSp delSp modSp add mod">
        <pc:chgData name="偉 邱" userId="078984621207c45c" providerId="LiveId" clId="{113CD5A4-3844-4A11-92E9-9EE8DB4066C1}" dt="2024-06-26T18:51:21.084" v="2112"/>
        <pc:sldMkLst>
          <pc:docMk/>
          <pc:sldMk cId="4248007734" sldId="280"/>
        </pc:sldMkLst>
      </pc:sldChg>
    </pc:docChg>
  </pc:docChgLst>
  <pc:docChgLst>
    <pc:chgData name="偉 邱" userId="078984621207c45c" providerId="LiveId" clId="{A91296A1-E2DD-4BBE-9407-A9FD458CC9E4}"/>
    <pc:docChg chg="undo custSel addSld delSld modSld">
      <pc:chgData name="偉 邱" userId="078984621207c45c" providerId="LiveId" clId="{A91296A1-E2DD-4BBE-9407-A9FD458CC9E4}" dt="2024-11-14T18:32:51.176" v="3111" actId="1076"/>
      <pc:docMkLst>
        <pc:docMk/>
      </pc:docMkLst>
      <pc:sldChg chg="addSp delSp modSp add del mod">
        <pc:chgData name="偉 邱" userId="078984621207c45c" providerId="LiveId" clId="{A91296A1-E2DD-4BBE-9407-A9FD458CC9E4}" dt="2024-10-31T00:43:59.909" v="2720" actId="26606"/>
        <pc:sldMkLst>
          <pc:docMk/>
          <pc:sldMk cId="2375036823" sldId="274"/>
        </pc:sldMkLst>
      </pc:sldChg>
      <pc:sldChg chg="addSp delSp modSp mod">
        <pc:chgData name="偉 邱" userId="078984621207c45c" providerId="LiveId" clId="{A91296A1-E2DD-4BBE-9407-A9FD458CC9E4}" dt="2024-09-29T18:11:00.475" v="1890" actId="20577"/>
        <pc:sldMkLst>
          <pc:docMk/>
          <pc:sldMk cId="3797165116" sldId="277"/>
        </pc:sldMkLst>
      </pc:sldChg>
      <pc:sldChg chg="addSp delSp modSp mod">
        <pc:chgData name="偉 邱" userId="078984621207c45c" providerId="LiveId" clId="{A91296A1-E2DD-4BBE-9407-A9FD458CC9E4}" dt="2024-11-14T18:32:51.176" v="3111" actId="1076"/>
        <pc:sldMkLst>
          <pc:docMk/>
          <pc:sldMk cId="3767586100" sldId="279"/>
        </pc:sldMkLst>
      </pc:sldChg>
      <pc:sldChg chg="modSp mod">
        <pc:chgData name="偉 邱" userId="078984621207c45c" providerId="LiveId" clId="{A91296A1-E2DD-4BBE-9407-A9FD458CC9E4}" dt="2024-09-29T18:11:33.932" v="1932" actId="20577"/>
        <pc:sldMkLst>
          <pc:docMk/>
          <pc:sldMk cId="3979596669" sldId="291"/>
        </pc:sldMkLst>
      </pc:sldChg>
      <pc:sldChg chg="addSp delSp modSp add mod">
        <pc:chgData name="偉 邱" userId="078984621207c45c" providerId="LiveId" clId="{A91296A1-E2DD-4BBE-9407-A9FD458CC9E4}" dt="2024-09-29T18:11:24.773" v="1917" actId="20577"/>
        <pc:sldMkLst>
          <pc:docMk/>
          <pc:sldMk cId="1069659304" sldId="292"/>
        </pc:sldMkLst>
      </pc:sldChg>
      <pc:sldChg chg="add">
        <pc:chgData name="偉 邱" userId="078984621207c45c" providerId="LiveId" clId="{A91296A1-E2DD-4BBE-9407-A9FD458CC9E4}" dt="2024-09-21T11:37:27.616" v="871"/>
        <pc:sldMkLst>
          <pc:docMk/>
          <pc:sldMk cId="1035597643" sldId="321"/>
        </pc:sldMkLst>
      </pc:sldChg>
      <pc:sldChg chg="addSp delSp modSp add mod">
        <pc:chgData name="偉 邱" userId="078984621207c45c" providerId="LiveId" clId="{A91296A1-E2DD-4BBE-9407-A9FD458CC9E4}" dt="2024-10-29T13:00:52.736" v="2502" actId="478"/>
        <pc:sldMkLst>
          <pc:docMk/>
          <pc:sldMk cId="3828720940" sldId="322"/>
        </pc:sldMkLst>
      </pc:sldChg>
      <pc:sldChg chg="addSp delSp modSp add mod">
        <pc:chgData name="偉 邱" userId="078984621207c45c" providerId="LiveId" clId="{A91296A1-E2DD-4BBE-9407-A9FD458CC9E4}" dt="2024-11-13T14:17:41.701" v="2911" actId="20577"/>
        <pc:sldMkLst>
          <pc:docMk/>
          <pc:sldMk cId="301192472" sldId="323"/>
        </pc:sldMkLst>
      </pc:sldChg>
      <pc:sldChg chg="addSp delSp modSp add mod">
        <pc:chgData name="偉 邱" userId="078984621207c45c" providerId="LiveId" clId="{A91296A1-E2DD-4BBE-9407-A9FD458CC9E4}" dt="2024-11-12T05:26:39.275" v="2834" actId="20577"/>
        <pc:sldMkLst>
          <pc:docMk/>
          <pc:sldMk cId="4257542033" sldId="324"/>
        </pc:sldMkLst>
      </pc:sldChg>
      <pc:sldChg chg="addSp delSp modSp new mod">
        <pc:chgData name="偉 邱" userId="078984621207c45c" providerId="LiveId" clId="{A91296A1-E2DD-4BBE-9407-A9FD458CC9E4}" dt="2024-10-01T07:54:31.845" v="2158" actId="732"/>
        <pc:sldMkLst>
          <pc:docMk/>
          <pc:sldMk cId="682489946" sldId="325"/>
        </pc:sldMkLst>
      </pc:sldChg>
      <pc:sldChg chg="addSp delSp modSp new mod setBg">
        <pc:chgData name="偉 邱" userId="078984621207c45c" providerId="LiveId" clId="{A91296A1-E2DD-4BBE-9407-A9FD458CC9E4}" dt="2024-11-14T18:29:39.113" v="3056" actId="962"/>
        <pc:sldMkLst>
          <pc:docMk/>
          <pc:sldMk cId="148679503" sldId="326"/>
        </pc:sldMkLst>
      </pc:sldChg>
    </pc:docChg>
  </pc:docChgLst>
  <pc:docChgLst>
    <pc:chgData name="偉 邱" userId="078984621207c45c" providerId="LiveId" clId="{C084544F-0B17-4232-AEBD-CBCFBEA7BFFD}"/>
    <pc:docChg chg="undo custSel addSld delSld modSld sldOrd">
      <pc:chgData name="偉 邱" userId="078984621207c45c" providerId="LiveId" clId="{C084544F-0B17-4232-AEBD-CBCFBEA7BFFD}" dt="2023-10-02T02:26:47.751" v="7006" actId="1076"/>
      <pc:docMkLst>
        <pc:docMk/>
      </pc:docMkLst>
      <pc:sldChg chg="addSp delSp modSp mod">
        <pc:chgData name="偉 邱" userId="078984621207c45c" providerId="LiveId" clId="{C084544F-0B17-4232-AEBD-CBCFBEA7BFFD}" dt="2023-06-18T16:37:50.030" v="436"/>
        <pc:sldMkLst>
          <pc:docMk/>
          <pc:sldMk cId="2722978583" sldId="256"/>
        </pc:sldMkLst>
      </pc:sldChg>
      <pc:sldChg chg="addSp modSp mod">
        <pc:chgData name="偉 邱" userId="078984621207c45c" providerId="LiveId" clId="{C084544F-0B17-4232-AEBD-CBCFBEA7BFFD}" dt="2023-09-05T16:48:32.683" v="6735" actId="1076"/>
        <pc:sldMkLst>
          <pc:docMk/>
          <pc:sldMk cId="1501089643" sldId="257"/>
        </pc:sldMkLst>
      </pc:sldChg>
      <pc:sldChg chg="addSp delSp modSp add mod">
        <pc:chgData name="偉 邱" userId="078984621207c45c" providerId="LiveId" clId="{C084544F-0B17-4232-AEBD-CBCFBEA7BFFD}" dt="2023-06-18T16:37:54.472" v="438"/>
        <pc:sldMkLst>
          <pc:docMk/>
          <pc:sldMk cId="1048692182" sldId="259"/>
        </pc:sldMkLst>
      </pc:sldChg>
      <pc:sldChg chg="modSp add del mod">
        <pc:chgData name="偉 邱" userId="078984621207c45c" providerId="LiveId" clId="{C084544F-0B17-4232-AEBD-CBCFBEA7BFFD}" dt="2023-06-18T15:32:32.458" v="86" actId="47"/>
        <pc:sldMkLst>
          <pc:docMk/>
          <pc:sldMk cId="2441513512" sldId="259"/>
        </pc:sldMkLst>
      </pc:sldChg>
      <pc:sldChg chg="modSp add del mod">
        <pc:chgData name="偉 邱" userId="078984621207c45c" providerId="LiveId" clId="{C084544F-0B17-4232-AEBD-CBCFBEA7BFFD}" dt="2023-06-18T15:32:33.206" v="87" actId="47"/>
        <pc:sldMkLst>
          <pc:docMk/>
          <pc:sldMk cId="1914990893" sldId="260"/>
        </pc:sldMkLst>
      </pc:sldChg>
      <pc:sldChg chg="addSp delSp modSp add mod">
        <pc:chgData name="偉 邱" userId="078984621207c45c" providerId="LiveId" clId="{C084544F-0B17-4232-AEBD-CBCFBEA7BFFD}" dt="2023-06-18T16:38:10.353" v="442"/>
        <pc:sldMkLst>
          <pc:docMk/>
          <pc:sldMk cId="2222274399" sldId="260"/>
        </pc:sldMkLst>
      </pc:sldChg>
      <pc:sldChg chg="modSp add del mod">
        <pc:chgData name="偉 邱" userId="078984621207c45c" providerId="LiveId" clId="{C084544F-0B17-4232-AEBD-CBCFBEA7BFFD}" dt="2023-06-18T15:32:34.081" v="88" actId="47"/>
        <pc:sldMkLst>
          <pc:docMk/>
          <pc:sldMk cId="50403814" sldId="261"/>
        </pc:sldMkLst>
      </pc:sldChg>
      <pc:sldChg chg="addSp delSp modSp add mod ord">
        <pc:chgData name="偉 邱" userId="078984621207c45c" providerId="LiveId" clId="{C084544F-0B17-4232-AEBD-CBCFBEA7BFFD}" dt="2023-06-18T16:37:34.772" v="434" actId="20577"/>
        <pc:sldMkLst>
          <pc:docMk/>
          <pc:sldMk cId="2565515512" sldId="261"/>
        </pc:sldMkLst>
      </pc:sldChg>
      <pc:sldChg chg="add del">
        <pc:chgData name="偉 邱" userId="078984621207c45c" providerId="LiveId" clId="{C084544F-0B17-4232-AEBD-CBCFBEA7BFFD}" dt="2023-06-18T15:42:41.596" v="180"/>
        <pc:sldMkLst>
          <pc:docMk/>
          <pc:sldMk cId="2191712483" sldId="262"/>
        </pc:sldMkLst>
      </pc:sldChg>
      <pc:sldChg chg="addSp delSp modSp add mod ord">
        <pc:chgData name="偉 邱" userId="078984621207c45c" providerId="LiveId" clId="{C084544F-0B17-4232-AEBD-CBCFBEA7BFFD}" dt="2023-08-02T12:41:57.542" v="2546" actId="20577"/>
        <pc:sldMkLst>
          <pc:docMk/>
          <pc:sldMk cId="3883992035" sldId="262"/>
        </pc:sldMkLst>
      </pc:sldChg>
      <pc:sldChg chg="addSp delSp modSp add mod">
        <pc:chgData name="偉 邱" userId="078984621207c45c" providerId="LiveId" clId="{C084544F-0B17-4232-AEBD-CBCFBEA7BFFD}" dt="2023-08-02T12:41:28.103" v="2524"/>
        <pc:sldMkLst>
          <pc:docMk/>
          <pc:sldMk cId="169913014" sldId="263"/>
        </pc:sldMkLst>
      </pc:sldChg>
      <pc:sldChg chg="addSp delSp modSp add mod">
        <pc:chgData name="偉 邱" userId="078984621207c45c" providerId="LiveId" clId="{C084544F-0B17-4232-AEBD-CBCFBEA7BFFD}" dt="2023-08-02T12:41:40.143" v="2536" actId="20577"/>
        <pc:sldMkLst>
          <pc:docMk/>
          <pc:sldMk cId="145441417" sldId="264"/>
        </pc:sldMkLst>
      </pc:sldChg>
      <pc:sldChg chg="addSp delSp modSp add mod ord">
        <pc:chgData name="偉 邱" userId="078984621207c45c" providerId="LiveId" clId="{C084544F-0B17-4232-AEBD-CBCFBEA7BFFD}" dt="2023-08-02T12:41:17.357" v="2510" actId="20577"/>
        <pc:sldMkLst>
          <pc:docMk/>
          <pc:sldMk cId="333871134" sldId="265"/>
        </pc:sldMkLst>
      </pc:sldChg>
      <pc:sldChg chg="modSp add del mod ord">
        <pc:chgData name="偉 邱" userId="078984621207c45c" providerId="LiveId" clId="{C084544F-0B17-4232-AEBD-CBCFBEA7BFFD}" dt="2023-07-26T20:27:43.203" v="1727" actId="47"/>
        <pc:sldMkLst>
          <pc:docMk/>
          <pc:sldMk cId="3207865815" sldId="266"/>
        </pc:sldMkLst>
      </pc:sldChg>
      <pc:sldChg chg="addSp delSp modSp add mod">
        <pc:chgData name="偉 邱" userId="078984621207c45c" providerId="LiveId" clId="{C084544F-0B17-4232-AEBD-CBCFBEA7BFFD}" dt="2023-08-02T12:42:02.835" v="2552" actId="20577"/>
        <pc:sldMkLst>
          <pc:docMk/>
          <pc:sldMk cId="3246716529" sldId="267"/>
        </pc:sldMkLst>
      </pc:sldChg>
      <pc:sldChg chg="addSp delSp modSp add mod ord">
        <pc:chgData name="偉 邱" userId="078984621207c45c" providerId="LiveId" clId="{C084544F-0B17-4232-AEBD-CBCFBEA7BFFD}" dt="2023-08-02T12:41:48.715" v="2540" actId="20577"/>
        <pc:sldMkLst>
          <pc:docMk/>
          <pc:sldMk cId="180576476" sldId="268"/>
        </pc:sldMkLst>
      </pc:sldChg>
      <pc:sldChg chg="addSp delSp modSp add mod ord setBg">
        <pc:chgData name="偉 邱" userId="078984621207c45c" providerId="LiveId" clId="{C084544F-0B17-4232-AEBD-CBCFBEA7BFFD}" dt="2023-10-02T02:26:47.751" v="7006" actId="1076"/>
        <pc:sldMkLst>
          <pc:docMk/>
          <pc:sldMk cId="3670660151" sldId="269"/>
        </pc:sldMkLst>
      </pc:sldChg>
      <pc:sldChg chg="delSp add del setBg delDesignElem">
        <pc:chgData name="偉 邱" userId="078984621207c45c" providerId="LiveId" clId="{C084544F-0B17-4232-AEBD-CBCFBEA7BFFD}" dt="2023-08-25T15:53:32.140" v="2576" actId="47"/>
        <pc:sldMkLst>
          <pc:docMk/>
          <pc:sldMk cId="1875109214" sldId="270"/>
        </pc:sldMkLst>
      </pc:sldChg>
      <pc:sldChg chg="addSp delSp modSp add del mod setBg delDesignElem">
        <pc:chgData name="偉 邱" userId="078984621207c45c" providerId="LiveId" clId="{C084544F-0B17-4232-AEBD-CBCFBEA7BFFD}" dt="2023-08-25T19:50:05.157" v="4662" actId="47"/>
        <pc:sldMkLst>
          <pc:docMk/>
          <pc:sldMk cId="2450735228" sldId="270"/>
        </pc:sldMkLst>
      </pc:sldChg>
      <pc:sldChg chg="add del">
        <pc:chgData name="偉 邱" userId="078984621207c45c" providerId="LiveId" clId="{C084544F-0B17-4232-AEBD-CBCFBEA7BFFD}" dt="2023-08-25T15:51:23.300" v="2559" actId="47"/>
        <pc:sldMkLst>
          <pc:docMk/>
          <pc:sldMk cId="2667727125" sldId="270"/>
        </pc:sldMkLst>
      </pc:sldChg>
      <pc:sldChg chg="addSp delSp modSp add del mod setBg delDesignElem">
        <pc:chgData name="偉 邱" userId="078984621207c45c" providerId="LiveId" clId="{C084544F-0B17-4232-AEBD-CBCFBEA7BFFD}" dt="2023-08-25T19:26:43.215" v="4437" actId="47"/>
        <pc:sldMkLst>
          <pc:docMk/>
          <pc:sldMk cId="3521600508" sldId="271"/>
        </pc:sldMkLst>
      </pc:sldChg>
      <pc:sldChg chg="addSp delSp modSp add mod setBg delDesignElem">
        <pc:chgData name="偉 邱" userId="078984621207c45c" providerId="LiveId" clId="{C084544F-0B17-4232-AEBD-CBCFBEA7BFFD}" dt="2023-08-26T16:01:31.939" v="5154" actId="1076"/>
        <pc:sldMkLst>
          <pc:docMk/>
          <pc:sldMk cId="396742423" sldId="272"/>
        </pc:sldMkLst>
      </pc:sldChg>
      <pc:sldChg chg="delSp modSp add mod setBg delDesignElem">
        <pc:chgData name="偉 邱" userId="078984621207c45c" providerId="LiveId" clId="{C084544F-0B17-4232-AEBD-CBCFBEA7BFFD}" dt="2023-08-26T14:47:55.070" v="4998" actId="20577"/>
        <pc:sldMkLst>
          <pc:docMk/>
          <pc:sldMk cId="2907579931" sldId="273"/>
        </pc:sldMkLst>
      </pc:sldChg>
      <pc:sldChg chg="addSp delSp modSp add del mod ord setBg">
        <pc:chgData name="偉 邱" userId="078984621207c45c" providerId="LiveId" clId="{C084544F-0B17-4232-AEBD-CBCFBEA7BFFD}" dt="2023-10-02T02:15:11.620" v="6912" actId="26606"/>
        <pc:sldMkLst>
          <pc:docMk/>
          <pc:sldMk cId="2375036823" sldId="274"/>
        </pc:sldMkLst>
      </pc:sldChg>
      <pc:sldChg chg="add del">
        <pc:chgData name="偉 邱" userId="078984621207c45c" providerId="LiveId" clId="{C084544F-0B17-4232-AEBD-CBCFBEA7BFFD}" dt="2023-08-25T19:50:13.792" v="4666"/>
        <pc:sldMkLst>
          <pc:docMk/>
          <pc:sldMk cId="231464640" sldId="275"/>
        </pc:sldMkLst>
      </pc:sldChg>
    </pc:docChg>
  </pc:docChgLst>
  <pc:docChgLst>
    <pc:chgData name="偉 邱" userId="078984621207c45c" providerId="LiveId" clId="{4E0BAC26-4A53-4CF6-957E-4398C894C827}"/>
    <pc:docChg chg="undo redo custSel addSld delSld modSld sldOrd">
      <pc:chgData name="偉 邱" userId="078984621207c45c" providerId="LiveId" clId="{4E0BAC26-4A53-4CF6-957E-4398C894C827}" dt="2024-07-23T16:28:34.133" v="1697" actId="478"/>
      <pc:docMkLst>
        <pc:docMk/>
      </pc:docMkLst>
      <pc:sldChg chg="del">
        <pc:chgData name="偉 邱" userId="078984621207c45c" providerId="LiveId" clId="{4E0BAC26-4A53-4CF6-957E-4398C894C827}" dt="2024-07-18T18:19:33.693" v="376" actId="47"/>
        <pc:sldMkLst>
          <pc:docMk/>
          <pc:sldMk cId="2722978583" sldId="256"/>
        </pc:sldMkLst>
      </pc:sldChg>
      <pc:sldChg chg="del">
        <pc:chgData name="偉 邱" userId="078984621207c45c" providerId="LiveId" clId="{4E0BAC26-4A53-4CF6-957E-4398C894C827}" dt="2024-07-18T18:20:24.929" v="389" actId="47"/>
        <pc:sldMkLst>
          <pc:docMk/>
          <pc:sldMk cId="1501089643" sldId="257"/>
        </pc:sldMkLst>
      </pc:sldChg>
      <pc:sldChg chg="del">
        <pc:chgData name="偉 邱" userId="078984621207c45c" providerId="LiveId" clId="{4E0BAC26-4A53-4CF6-957E-4398C894C827}" dt="2024-07-18T18:19:34.417" v="377" actId="47"/>
        <pc:sldMkLst>
          <pc:docMk/>
          <pc:sldMk cId="1048692182" sldId="259"/>
        </pc:sldMkLst>
      </pc:sldChg>
      <pc:sldChg chg="del">
        <pc:chgData name="偉 邱" userId="078984621207c45c" providerId="LiveId" clId="{4E0BAC26-4A53-4CF6-957E-4398C894C827}" dt="2024-07-18T18:19:35.024" v="378" actId="47"/>
        <pc:sldMkLst>
          <pc:docMk/>
          <pc:sldMk cId="2222274399" sldId="260"/>
        </pc:sldMkLst>
      </pc:sldChg>
      <pc:sldChg chg="addSp delSp modSp mod">
        <pc:chgData name="偉 邱" userId="078984621207c45c" providerId="LiveId" clId="{4E0BAC26-4A53-4CF6-957E-4398C894C827}" dt="2024-07-18T18:29:26.969" v="475" actId="1076"/>
        <pc:sldMkLst>
          <pc:docMk/>
          <pc:sldMk cId="2565515512" sldId="261"/>
        </pc:sldMkLst>
      </pc:sldChg>
      <pc:sldChg chg="del">
        <pc:chgData name="偉 邱" userId="078984621207c45c" providerId="LiveId" clId="{4E0BAC26-4A53-4CF6-957E-4398C894C827}" dt="2024-07-18T18:20:12.176" v="387" actId="47"/>
        <pc:sldMkLst>
          <pc:docMk/>
          <pc:sldMk cId="3883992035" sldId="262"/>
        </pc:sldMkLst>
      </pc:sldChg>
      <pc:sldChg chg="del">
        <pc:chgData name="偉 邱" userId="078984621207c45c" providerId="LiveId" clId="{4E0BAC26-4A53-4CF6-957E-4398C894C827}" dt="2024-07-18T18:20:08.250" v="384" actId="47"/>
        <pc:sldMkLst>
          <pc:docMk/>
          <pc:sldMk cId="169913014" sldId="263"/>
        </pc:sldMkLst>
      </pc:sldChg>
      <pc:sldChg chg="del">
        <pc:chgData name="偉 邱" userId="078984621207c45c" providerId="LiveId" clId="{4E0BAC26-4A53-4CF6-957E-4398C894C827}" dt="2024-07-18T18:20:09.206" v="385" actId="47"/>
        <pc:sldMkLst>
          <pc:docMk/>
          <pc:sldMk cId="145441417" sldId="264"/>
        </pc:sldMkLst>
      </pc:sldChg>
      <pc:sldChg chg="modSp mod">
        <pc:chgData name="偉 邱" userId="078984621207c45c" providerId="LiveId" clId="{4E0BAC26-4A53-4CF6-957E-4398C894C827}" dt="2024-07-18T18:19:43.823" v="383" actId="20577"/>
        <pc:sldMkLst>
          <pc:docMk/>
          <pc:sldMk cId="333871134" sldId="265"/>
        </pc:sldMkLst>
      </pc:sldChg>
      <pc:sldChg chg="del">
        <pc:chgData name="偉 邱" userId="078984621207c45c" providerId="LiveId" clId="{4E0BAC26-4A53-4CF6-957E-4398C894C827}" dt="2024-07-18T18:20:12.696" v="388" actId="47"/>
        <pc:sldMkLst>
          <pc:docMk/>
          <pc:sldMk cId="3246716529" sldId="267"/>
        </pc:sldMkLst>
      </pc:sldChg>
      <pc:sldChg chg="del">
        <pc:chgData name="偉 邱" userId="078984621207c45c" providerId="LiveId" clId="{4E0BAC26-4A53-4CF6-957E-4398C894C827}" dt="2024-07-18T18:20:11.604" v="386" actId="47"/>
        <pc:sldMkLst>
          <pc:docMk/>
          <pc:sldMk cId="180576476" sldId="268"/>
        </pc:sldMkLst>
      </pc:sldChg>
      <pc:sldChg chg="modSp mod">
        <pc:chgData name="偉 邱" userId="078984621207c45c" providerId="LiveId" clId="{4E0BAC26-4A53-4CF6-957E-4398C894C827}" dt="2024-07-13T18:17:24.872" v="0" actId="171"/>
        <pc:sldMkLst>
          <pc:docMk/>
          <pc:sldMk cId="3670660151" sldId="269"/>
        </pc:sldMkLst>
      </pc:sldChg>
      <pc:sldChg chg="addSp delSp modSp mod">
        <pc:chgData name="偉 邱" userId="078984621207c45c" providerId="LiveId" clId="{4E0BAC26-4A53-4CF6-957E-4398C894C827}" dt="2024-07-16T10:32:23.058" v="366" actId="1076"/>
        <pc:sldMkLst>
          <pc:docMk/>
          <pc:sldMk cId="2907579931" sldId="273"/>
        </pc:sldMkLst>
      </pc:sldChg>
      <pc:sldChg chg="addSp delSp modSp add del mod ord">
        <pc:chgData name="偉 邱" userId="078984621207c45c" providerId="LiveId" clId="{4E0BAC26-4A53-4CF6-957E-4398C894C827}" dt="2024-07-23T16:18:06.091" v="1614" actId="26606"/>
        <pc:sldMkLst>
          <pc:docMk/>
          <pc:sldMk cId="2375036823" sldId="274"/>
        </pc:sldMkLst>
      </pc:sldChg>
      <pc:sldChg chg="modSp mod">
        <pc:chgData name="偉 邱" userId="078984621207c45c" providerId="LiveId" clId="{4E0BAC26-4A53-4CF6-957E-4398C894C827}" dt="2024-07-22T20:40:05.772" v="1500" actId="20577"/>
        <pc:sldMkLst>
          <pc:docMk/>
          <pc:sldMk cId="1187818619" sldId="276"/>
        </pc:sldMkLst>
      </pc:sldChg>
      <pc:sldChg chg="addSp delSp modSp mod">
        <pc:chgData name="偉 邱" userId="078984621207c45c" providerId="LiveId" clId="{4E0BAC26-4A53-4CF6-957E-4398C894C827}" dt="2024-07-20T03:38:45.359" v="1017" actId="20577"/>
        <pc:sldMkLst>
          <pc:docMk/>
          <pc:sldMk cId="3797165116" sldId="277"/>
        </pc:sldMkLst>
      </pc:sldChg>
      <pc:sldChg chg="addSp delSp modSp mod">
        <pc:chgData name="偉 邱" userId="078984621207c45c" providerId="LiveId" clId="{4E0BAC26-4A53-4CF6-957E-4398C894C827}" dt="2024-07-23T16:28:34.133" v="1697" actId="478"/>
        <pc:sldMkLst>
          <pc:docMk/>
          <pc:sldMk cId="3767586100" sldId="279"/>
        </pc:sldMkLst>
      </pc:sldChg>
      <pc:sldChg chg="addSp delSp modSp new mod">
        <pc:chgData name="偉 邱" userId="078984621207c45c" providerId="LiveId" clId="{4E0BAC26-4A53-4CF6-957E-4398C894C827}" dt="2024-07-13T19:44:14.039" v="198" actId="1076"/>
        <pc:sldMkLst>
          <pc:docMk/>
          <pc:sldMk cId="1180084373" sldId="281"/>
        </pc:sldMkLst>
      </pc:sldChg>
      <pc:sldChg chg="addSp delSp modSp add mod">
        <pc:chgData name="偉 邱" userId="078984621207c45c" providerId="LiveId" clId="{4E0BAC26-4A53-4CF6-957E-4398C894C827}" dt="2024-07-13T19:45:43.809" v="204" actId="1076"/>
        <pc:sldMkLst>
          <pc:docMk/>
          <pc:sldMk cId="1895202375" sldId="282"/>
        </pc:sldMkLst>
      </pc:sldChg>
      <pc:sldChg chg="add del">
        <pc:chgData name="偉 邱" userId="078984621207c45c" providerId="LiveId" clId="{4E0BAC26-4A53-4CF6-957E-4398C894C827}" dt="2024-07-13T19:45:24.381" v="202" actId="47"/>
        <pc:sldMkLst>
          <pc:docMk/>
          <pc:sldMk cId="96723235" sldId="283"/>
        </pc:sldMkLst>
      </pc:sldChg>
      <pc:sldChg chg="addSp delSp modSp new mod">
        <pc:chgData name="偉 邱" userId="078984621207c45c" providerId="LiveId" clId="{4E0BAC26-4A53-4CF6-957E-4398C894C827}" dt="2024-07-13T19:46:19.870" v="209" actId="1076"/>
        <pc:sldMkLst>
          <pc:docMk/>
          <pc:sldMk cId="4092703069" sldId="283"/>
        </pc:sldMkLst>
      </pc:sldChg>
      <pc:sldChg chg="addSp delSp modSp new mod">
        <pc:chgData name="偉 邱" userId="078984621207c45c" providerId="LiveId" clId="{4E0BAC26-4A53-4CF6-957E-4398C894C827}" dt="2024-07-13T19:48:09.364" v="215" actId="1076"/>
        <pc:sldMkLst>
          <pc:docMk/>
          <pc:sldMk cId="2686212076" sldId="284"/>
        </pc:sldMkLst>
      </pc:sldChg>
      <pc:sldChg chg="addSp delSp new mod">
        <pc:chgData name="偉 邱" userId="078984621207c45c" providerId="LiveId" clId="{4E0BAC26-4A53-4CF6-957E-4398C894C827}" dt="2024-07-13T19:49:27.016" v="219" actId="22"/>
        <pc:sldMkLst>
          <pc:docMk/>
          <pc:sldMk cId="3569444671" sldId="285"/>
        </pc:sldMkLst>
      </pc:sldChg>
      <pc:sldChg chg="addSp delSp new mod">
        <pc:chgData name="偉 邱" userId="078984621207c45c" providerId="LiveId" clId="{4E0BAC26-4A53-4CF6-957E-4398C894C827}" dt="2024-07-13T19:50:35.044" v="223" actId="22"/>
        <pc:sldMkLst>
          <pc:docMk/>
          <pc:sldMk cId="4452487" sldId="286"/>
        </pc:sldMkLst>
      </pc:sldChg>
      <pc:sldChg chg="addSp delSp modSp add mod">
        <pc:chgData name="偉 邱" userId="078984621207c45c" providerId="LiveId" clId="{4E0BAC26-4A53-4CF6-957E-4398C894C827}" dt="2024-07-18T18:57:38.978" v="791" actId="1076"/>
        <pc:sldMkLst>
          <pc:docMk/>
          <pc:sldMk cId="3978373190" sldId="287"/>
        </pc:sldMkLst>
      </pc:sldChg>
      <pc:sldChg chg="addSp delSp modSp add mod ord">
        <pc:chgData name="偉 邱" userId="078984621207c45c" providerId="LiveId" clId="{4E0BAC26-4A53-4CF6-957E-4398C894C827}" dt="2024-07-18T18:58:12.345" v="793"/>
        <pc:sldMkLst>
          <pc:docMk/>
          <pc:sldMk cId="671867894" sldId="288"/>
        </pc:sldMkLst>
      </pc:sldChg>
      <pc:sldChg chg="addSp delSp modSp add mod">
        <pc:chgData name="偉 邱" userId="078984621207c45c" providerId="LiveId" clId="{4E0BAC26-4A53-4CF6-957E-4398C894C827}" dt="2024-07-18T18:58:19.041" v="795"/>
        <pc:sldMkLst>
          <pc:docMk/>
          <pc:sldMk cId="951895939" sldId="289"/>
        </pc:sldMkLst>
      </pc:sldChg>
      <pc:sldChg chg="addSp delSp modSp add mod">
        <pc:chgData name="偉 邱" userId="078984621207c45c" providerId="LiveId" clId="{4E0BAC26-4A53-4CF6-957E-4398C894C827}" dt="2024-07-18T18:58:23.389" v="797"/>
        <pc:sldMkLst>
          <pc:docMk/>
          <pc:sldMk cId="992607277" sldId="290"/>
        </pc:sldMkLst>
      </pc:sldChg>
      <pc:sldChg chg="addSp delSp modSp add mod">
        <pc:chgData name="偉 邱" userId="078984621207c45c" providerId="LiveId" clId="{4E0BAC26-4A53-4CF6-957E-4398C894C827}" dt="2024-07-22T20:39:02.871" v="1488" actId="20577"/>
        <pc:sldMkLst>
          <pc:docMk/>
          <pc:sldMk cId="3979596669" sldId="29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E7FAE-2020-6682-3445-1CEE6B6A3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4A51650-F68D-5AB5-7F65-680610827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7462AB-AA7D-11F3-61A3-CFFD62653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A108-6553-48FA-A3D3-01C42AF92216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B22140-1EA4-3A99-3465-E3092AFD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7B8284-48A2-A685-AB3B-A7693B6A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DFE9-AC8F-4307-8C77-DBABC6712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655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4D63F1-EA29-74B2-6B48-3A5F94F36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9B24869-0CAF-FFC3-C417-E86AE4DB9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E2174A-F754-5E2E-205D-56292BA4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A108-6553-48FA-A3D3-01C42AF92216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13980E-0582-898F-8CF3-D30B922B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7D1DE6-0FA9-752A-6CFD-E7A31DD8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DFE9-AC8F-4307-8C77-DBABC6712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661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4BFE05-981E-1E86-741F-68DF698A58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782A0A-91B2-6244-BE1C-83E0DD660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ADB35E-F1F6-FB37-46AB-3344ADAEB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A108-6553-48FA-A3D3-01C42AF92216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F6232A-52E9-184A-187F-98017D0A8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A66FC4-C227-0B2D-1E51-FEEC1EB9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DFE9-AC8F-4307-8C77-DBABC6712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989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2C45CD-CA1D-37BD-C561-85B179D13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EAD984-4B86-E100-E01A-F9855B9F0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C82DC3-A79E-D9D6-BEE6-2C1BC92A4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A108-6553-48FA-A3D3-01C42AF92216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FB96E9-268F-EB11-F120-351528BC8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91284F-C3AB-6BC2-D3E0-DDCD7198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DFE9-AC8F-4307-8C77-DBABC6712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22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EF3C5-FA09-5D37-E6FA-64047E24C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B194C1-8E01-F080-08CF-98B44AC57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55665E-6D64-A9CA-8352-6FA0E8B2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A108-6553-48FA-A3D3-01C42AF92216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F85399-2D7F-A33C-0539-24E6C155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907C01-A78B-BFEA-E44C-27B09F9C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DFE9-AC8F-4307-8C77-DBABC6712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494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CBB4DF-6335-1005-27BB-13D4D38F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6EA745-E150-8738-34C2-BAE013257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356B5F-DD66-7BDE-E635-EE5BC2A5C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2A76EA4-906F-3065-DC40-B33125D9B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A108-6553-48FA-A3D3-01C42AF92216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6EE2C87-F34B-7B24-5104-C57E906F8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599C4A2-4226-A6A3-34AD-F01666CE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DFE9-AC8F-4307-8C77-DBABC6712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10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A09374-0E9E-1F0D-4636-377038986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484739A-5B25-BA50-26F2-79591279B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B9BCD02-F6C9-4A0B-6818-92E107BA1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76E5564-3D6A-7457-D142-6D478DD18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06890BA-ABEF-4813-E513-4D433EB34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E0610C0-8C83-BCD0-D397-29AC52989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A108-6553-48FA-A3D3-01C42AF92216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2E1DAEB-4C20-F3F8-BB73-CE072567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D3B8F1B-C401-F3F0-71C6-75E1C91C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DFE9-AC8F-4307-8C77-DBABC6712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719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C39A80-025A-6C0C-3B07-CD91A8AC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6091A88-446C-2732-2A92-340DDCCD2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A108-6553-48FA-A3D3-01C42AF92216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0C81175-3D99-DD90-AFB9-837EA5F7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31CBA6-1639-2BD5-99F3-070D8326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DFE9-AC8F-4307-8C77-DBABC6712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96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081845E-574D-37B3-2DEA-55C4D83D8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A108-6553-48FA-A3D3-01C42AF92216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762D227-E211-BC3B-45F1-4027EDA7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2F92A5-ED88-179F-5441-C522CD431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DFE9-AC8F-4307-8C77-DBABC6712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642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4DE85D-F23D-DEEB-F030-A83647AF0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4FA251-0B22-9D34-FEC9-3B1F0D053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B2BBB1E-7C58-6799-52EA-B3D5E1EFF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7C2C00-39D9-794D-CFC6-2F97C48F9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A108-6553-48FA-A3D3-01C42AF92216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C188E6E-7937-3B2D-AC81-D267EC403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669E43A-8862-F450-C9B9-616166AE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DFE9-AC8F-4307-8C77-DBABC6712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051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97F073-CA90-8C1D-123C-12E780771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75CE647-BAD9-95AF-21BB-94141C2A52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36AC3BC-085F-FB5C-DBDC-644B5E9BF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94AC69-C511-3097-6334-0DD0AF5EC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A108-6553-48FA-A3D3-01C42AF92216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CDB843-5E55-6645-BCB8-D82494C36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EC0ECDF-954E-1E43-E2FE-9DCC0578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DFE9-AC8F-4307-8C77-DBABC6712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075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6B2AC6A-94CC-387B-3138-6773C897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1B7A8C-61C9-51D2-1B61-6343F615D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D2B742-D7AB-3BCF-FFD2-775C3705A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0A108-6553-48FA-A3D3-01C42AF92216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3E663C-D226-6771-417D-E2356BC37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558F1D-B76A-DB6A-5DA0-E92E2BD5B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BDFE9-AC8F-4307-8C77-DBABC6712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259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2.wdp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2.wdp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2.wdp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2.wdp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2.wdp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2.wdp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2.wdp"/><Relationship Id="rId18" Type="http://schemas.openxmlformats.org/officeDocument/2006/relationships/image" Target="../media/image45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17" Type="http://schemas.microsoft.com/office/2007/relationships/hdphoto" Target="../media/hdphoto6.wdp"/><Relationship Id="rId2" Type="http://schemas.openxmlformats.org/officeDocument/2006/relationships/image" Target="../media/image27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hdphoto" Target="../media/hdphoto3.wdp"/><Relationship Id="rId5" Type="http://schemas.openxmlformats.org/officeDocument/2006/relationships/image" Target="../media/image29.png"/><Relationship Id="rId15" Type="http://schemas.openxmlformats.org/officeDocument/2006/relationships/image" Target="../media/image43.svg"/><Relationship Id="rId10" Type="http://schemas.openxmlformats.org/officeDocument/2006/relationships/image" Target="../media/image6.png"/><Relationship Id="rId19" Type="http://schemas.microsoft.com/office/2007/relationships/hdphoto" Target="../media/hdphoto7.wdp"/><Relationship Id="rId4" Type="http://schemas.microsoft.com/office/2007/relationships/hdphoto" Target="../media/hdphoto5.wdp"/><Relationship Id="rId9" Type="http://schemas.openxmlformats.org/officeDocument/2006/relationships/image" Target="../media/image33.pn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4.png"/><Relationship Id="rId18" Type="http://schemas.openxmlformats.org/officeDocument/2006/relationships/image" Target="../media/image43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2.wdp"/><Relationship Id="rId5" Type="http://schemas.openxmlformats.org/officeDocument/2006/relationships/image" Target="../media/image31.png"/><Relationship Id="rId15" Type="http://schemas.openxmlformats.org/officeDocument/2006/relationships/image" Target="../media/image45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microsoft.com/office/2007/relationships/hdphoto" Target="../media/hdphoto3.wdp"/><Relationship Id="rId1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4.png"/><Relationship Id="rId18" Type="http://schemas.openxmlformats.org/officeDocument/2006/relationships/image" Target="../media/image43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2.wdp"/><Relationship Id="rId5" Type="http://schemas.openxmlformats.org/officeDocument/2006/relationships/image" Target="../media/image31.png"/><Relationship Id="rId15" Type="http://schemas.openxmlformats.org/officeDocument/2006/relationships/image" Target="../media/image45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microsoft.com/office/2007/relationships/hdphoto" Target="../media/hdphoto3.wdp"/><Relationship Id="rId1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3.svg"/><Relationship Id="rId18" Type="http://schemas.microsoft.com/office/2007/relationships/hdphoto" Target="../media/hdphoto8.wdp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2.png"/><Relationship Id="rId17" Type="http://schemas.openxmlformats.org/officeDocument/2006/relationships/image" Target="../media/image47.png"/><Relationship Id="rId2" Type="http://schemas.openxmlformats.org/officeDocument/2006/relationships/image" Target="../media/image46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2.wdp"/><Relationship Id="rId5" Type="http://schemas.openxmlformats.org/officeDocument/2006/relationships/image" Target="../media/image31.png"/><Relationship Id="rId15" Type="http://schemas.microsoft.com/office/2007/relationships/hdphoto" Target="../media/hdphoto7.wdp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microsoft.com/office/2007/relationships/hdphoto" Target="../media/hdphoto3.wdp"/><Relationship Id="rId1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2.wdp"/><Relationship Id="rId18" Type="http://schemas.openxmlformats.org/officeDocument/2006/relationships/image" Target="../media/image36.png"/><Relationship Id="rId3" Type="http://schemas.openxmlformats.org/officeDocument/2006/relationships/image" Target="../media/image49.pn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17" Type="http://schemas.microsoft.com/office/2007/relationships/hdphoto" Target="../media/hdphoto7.wdp"/><Relationship Id="rId2" Type="http://schemas.openxmlformats.org/officeDocument/2006/relationships/image" Target="../media/image48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hdphoto" Target="../media/hdphoto3.wdp"/><Relationship Id="rId5" Type="http://schemas.openxmlformats.org/officeDocument/2006/relationships/image" Target="../media/image29.png"/><Relationship Id="rId15" Type="http://schemas.openxmlformats.org/officeDocument/2006/relationships/image" Target="../media/image43.svg"/><Relationship Id="rId10" Type="http://schemas.openxmlformats.org/officeDocument/2006/relationships/image" Target="../media/image6.png"/><Relationship Id="rId4" Type="http://schemas.microsoft.com/office/2007/relationships/hdphoto" Target="../media/hdphoto9.wdp"/><Relationship Id="rId9" Type="http://schemas.openxmlformats.org/officeDocument/2006/relationships/image" Target="../media/image33.png"/><Relationship Id="rId1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microsoft.com/office/2007/relationships/hdphoto" Target="../media/hdphoto2.wdp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4.png"/><Relationship Id="rId16" Type="http://schemas.openxmlformats.org/officeDocument/2006/relationships/image" Target="../media/image22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microsoft.com/office/2007/relationships/hdphoto" Target="../media/hdphoto2.wdp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2.wdp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hdphoto" Target="../media/hdphoto3.wdp"/><Relationship Id="rId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microsoft.com/office/2007/relationships/hdphoto" Target="../media/hdphoto5.wdp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A491381-5C52-69B9-EA47-3B8CFAAD7625}"/>
              </a:ext>
            </a:extLst>
          </p:cNvPr>
          <p:cNvSpPr/>
          <p:nvPr/>
        </p:nvSpPr>
        <p:spPr>
          <a:xfrm>
            <a:off x="0" y="0"/>
            <a:ext cx="12192000" cy="93617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形 5" descr="溫度計 外框">
            <a:extLst>
              <a:ext uri="{FF2B5EF4-FFF2-40B4-BE49-F238E27FC236}">
                <a16:creationId xmlns:a16="http://schemas.microsoft.com/office/drawing/2014/main" id="{B22077DA-ACDF-E8A8-E1B6-53329009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57" y="92528"/>
            <a:ext cx="751114" cy="75111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C150B43-129D-A29C-1B86-3DCCEC765960}"/>
              </a:ext>
            </a:extLst>
          </p:cNvPr>
          <p:cNvSpPr txBox="1"/>
          <p:nvPr/>
        </p:nvSpPr>
        <p:spPr>
          <a:xfrm>
            <a:off x="671632" y="11414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一週天氣預報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20E381-F81A-1EBF-162C-993BC022A292}"/>
              </a:ext>
            </a:extLst>
          </p:cNvPr>
          <p:cNvSpPr/>
          <p:nvPr/>
        </p:nvSpPr>
        <p:spPr>
          <a:xfrm>
            <a:off x="4245429" y="-38501"/>
            <a:ext cx="7946571" cy="974672"/>
          </a:xfrm>
          <a:custGeom>
            <a:avLst/>
            <a:gdLst>
              <a:gd name="connsiteX0" fmla="*/ 0 w 7946571"/>
              <a:gd name="connsiteY0" fmla="*/ 0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0 w 7946571"/>
              <a:gd name="connsiteY4" fmla="*/ 0 h 936171"/>
              <a:gd name="connsiteX0" fmla="*/ 740228 w 7946571"/>
              <a:gd name="connsiteY0" fmla="*/ 32657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0228 w 7946571"/>
              <a:gd name="connsiteY4" fmla="*/ 32657 h 93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6571" h="936171">
                <a:moveTo>
                  <a:pt x="740228" y="32657"/>
                </a:moveTo>
                <a:lnTo>
                  <a:pt x="7946571" y="0"/>
                </a:lnTo>
                <a:lnTo>
                  <a:pt x="7946571" y="936171"/>
                </a:lnTo>
                <a:lnTo>
                  <a:pt x="0" y="936171"/>
                </a:lnTo>
                <a:lnTo>
                  <a:pt x="740228" y="32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F222F93-5228-4EB8-9723-AA748131A594}"/>
              </a:ext>
            </a:extLst>
          </p:cNvPr>
          <p:cNvSpPr/>
          <p:nvPr/>
        </p:nvSpPr>
        <p:spPr>
          <a:xfrm>
            <a:off x="1132114" y="1447800"/>
            <a:ext cx="10080172" cy="435428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DF111BE-38CF-379A-91DB-31813CA9CA48}"/>
              </a:ext>
            </a:extLst>
          </p:cNvPr>
          <p:cNvSpPr/>
          <p:nvPr/>
        </p:nvSpPr>
        <p:spPr>
          <a:xfrm>
            <a:off x="859971" y="1104900"/>
            <a:ext cx="1273629" cy="12518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8A627FA-FE57-7E9C-6DF2-49A3373F627D}"/>
              </a:ext>
            </a:extLst>
          </p:cNvPr>
          <p:cNvSpPr txBox="1"/>
          <p:nvPr/>
        </p:nvSpPr>
        <p:spPr>
          <a:xfrm>
            <a:off x="859971" y="1050313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i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北部</a:t>
            </a:r>
            <a:endParaRPr lang="en-US" altLang="zh-TW" sz="3200" b="1" i="1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i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地區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6895F6B-F0B6-9245-E039-B9DE544181E6}"/>
              </a:ext>
            </a:extLst>
          </p:cNvPr>
          <p:cNvSpPr/>
          <p:nvPr/>
        </p:nvSpPr>
        <p:spPr>
          <a:xfrm>
            <a:off x="2492829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6/19(</a:t>
            </a:r>
            <a:r>
              <a:rPr lang="zh-TW" altLang="en-US" sz="1400" b="1" dirty="0">
                <a:solidFill>
                  <a:schemeClr val="tx1"/>
                </a:solidFill>
              </a:rPr>
              <a:t>一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6C89298-CA5E-E27E-A889-B9BF20618EA7}"/>
              </a:ext>
            </a:extLst>
          </p:cNvPr>
          <p:cNvSpPr/>
          <p:nvPr/>
        </p:nvSpPr>
        <p:spPr>
          <a:xfrm>
            <a:off x="3624944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6/20(</a:t>
            </a:r>
            <a:r>
              <a:rPr lang="zh-TW" altLang="en-US" sz="1400" b="1" dirty="0">
                <a:solidFill>
                  <a:schemeClr val="tx1"/>
                </a:solidFill>
              </a:rPr>
              <a:t>二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D058B58-81CC-BF5F-5990-D05695C7EC02}"/>
              </a:ext>
            </a:extLst>
          </p:cNvPr>
          <p:cNvSpPr/>
          <p:nvPr/>
        </p:nvSpPr>
        <p:spPr>
          <a:xfrm>
            <a:off x="4757054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6/21(</a:t>
            </a:r>
            <a:r>
              <a:rPr lang="zh-TW" altLang="en-US" sz="1400" b="1" dirty="0">
                <a:solidFill>
                  <a:schemeClr val="tx1"/>
                </a:solidFill>
              </a:rPr>
              <a:t>三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59C4532-0A2D-D1AF-B5E5-F5D7AD400FB9}"/>
              </a:ext>
            </a:extLst>
          </p:cNvPr>
          <p:cNvSpPr/>
          <p:nvPr/>
        </p:nvSpPr>
        <p:spPr>
          <a:xfrm>
            <a:off x="5889164" y="5390608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6/22(</a:t>
            </a:r>
            <a:r>
              <a:rPr lang="zh-TW" altLang="en-US" sz="1400" b="1" dirty="0">
                <a:solidFill>
                  <a:schemeClr val="tx1"/>
                </a:solidFill>
              </a:rPr>
              <a:t>四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955EDDD9-F329-96E8-28F4-3EEB478E0093}"/>
              </a:ext>
            </a:extLst>
          </p:cNvPr>
          <p:cNvSpPr/>
          <p:nvPr/>
        </p:nvSpPr>
        <p:spPr>
          <a:xfrm>
            <a:off x="7021274" y="5394388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6/23(</a:t>
            </a:r>
            <a:r>
              <a:rPr lang="zh-TW" altLang="en-US" sz="1400" b="1" dirty="0">
                <a:solidFill>
                  <a:schemeClr val="tx1"/>
                </a:solidFill>
              </a:rPr>
              <a:t>五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2671AC7-A65A-2B25-6889-EA9E67B01DA0}"/>
              </a:ext>
            </a:extLst>
          </p:cNvPr>
          <p:cNvSpPr/>
          <p:nvPr/>
        </p:nvSpPr>
        <p:spPr>
          <a:xfrm>
            <a:off x="8158838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6/24(</a:t>
            </a:r>
            <a:r>
              <a:rPr lang="zh-TW" altLang="en-US" sz="1400" b="1" dirty="0">
                <a:solidFill>
                  <a:schemeClr val="tx1"/>
                </a:solidFill>
              </a:rPr>
              <a:t>六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E77AE39-F845-37DD-CB36-A7FCE9AC43C9}"/>
              </a:ext>
            </a:extLst>
          </p:cNvPr>
          <p:cNvSpPr/>
          <p:nvPr/>
        </p:nvSpPr>
        <p:spPr>
          <a:xfrm>
            <a:off x="9296402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6/25(</a:t>
            </a:r>
            <a:r>
              <a:rPr lang="zh-TW" altLang="en-US" sz="1400" b="1" dirty="0">
                <a:solidFill>
                  <a:schemeClr val="tx1"/>
                </a:solidFill>
              </a:rPr>
              <a:t>日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ADEE14F4-E778-E1E0-26B0-E464536EC310}"/>
              </a:ext>
            </a:extLst>
          </p:cNvPr>
          <p:cNvCxnSpPr>
            <a:cxnSpLocks/>
          </p:cNvCxnSpPr>
          <p:nvPr/>
        </p:nvCxnSpPr>
        <p:spPr>
          <a:xfrm>
            <a:off x="2487373" y="5143915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89D48A46-F63A-DB08-AA00-3FAFDA2E24B1}"/>
              </a:ext>
            </a:extLst>
          </p:cNvPr>
          <p:cNvCxnSpPr>
            <a:cxnSpLocks/>
          </p:cNvCxnSpPr>
          <p:nvPr/>
        </p:nvCxnSpPr>
        <p:spPr>
          <a:xfrm>
            <a:off x="2487373" y="4745002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CEA7C371-100E-C1DF-209F-4EB3B957EA6E}"/>
              </a:ext>
            </a:extLst>
          </p:cNvPr>
          <p:cNvCxnSpPr>
            <a:cxnSpLocks/>
          </p:cNvCxnSpPr>
          <p:nvPr/>
        </p:nvCxnSpPr>
        <p:spPr>
          <a:xfrm>
            <a:off x="2487373" y="4364536"/>
            <a:ext cx="775789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ECFBD1C7-C06E-D464-54F6-3A5DE915ED5E}"/>
              </a:ext>
            </a:extLst>
          </p:cNvPr>
          <p:cNvCxnSpPr>
            <a:cxnSpLocks/>
          </p:cNvCxnSpPr>
          <p:nvPr/>
        </p:nvCxnSpPr>
        <p:spPr>
          <a:xfrm>
            <a:off x="2492829" y="3576502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EB84B0E-C919-1A32-B0D1-4860B6AF2AE0}"/>
              </a:ext>
            </a:extLst>
          </p:cNvPr>
          <p:cNvCxnSpPr>
            <a:cxnSpLocks/>
          </p:cNvCxnSpPr>
          <p:nvPr/>
        </p:nvCxnSpPr>
        <p:spPr>
          <a:xfrm>
            <a:off x="2492829" y="3967628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4BF1AADD-A339-DD36-2F05-9D7FBD29D930}"/>
              </a:ext>
            </a:extLst>
          </p:cNvPr>
          <p:cNvCxnSpPr>
            <a:cxnSpLocks/>
          </p:cNvCxnSpPr>
          <p:nvPr/>
        </p:nvCxnSpPr>
        <p:spPr>
          <a:xfrm>
            <a:off x="2483748" y="2795350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9D874D33-0C8C-8065-3B67-9706AC14E3FC}"/>
              </a:ext>
            </a:extLst>
          </p:cNvPr>
          <p:cNvCxnSpPr>
            <a:cxnSpLocks/>
          </p:cNvCxnSpPr>
          <p:nvPr/>
        </p:nvCxnSpPr>
        <p:spPr>
          <a:xfrm>
            <a:off x="2492829" y="2403493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6906A444-33F5-E735-31F6-BD3B49A379C7}"/>
              </a:ext>
            </a:extLst>
          </p:cNvPr>
          <p:cNvCxnSpPr>
            <a:cxnSpLocks/>
          </p:cNvCxnSpPr>
          <p:nvPr/>
        </p:nvCxnSpPr>
        <p:spPr>
          <a:xfrm>
            <a:off x="2487373" y="3181296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30E61-64F5-1745-E770-1DBBFF8F0641}"/>
              </a:ext>
            </a:extLst>
          </p:cNvPr>
          <p:cNvSpPr txBox="1"/>
          <p:nvPr/>
        </p:nvSpPr>
        <p:spPr>
          <a:xfrm>
            <a:off x="2074125" y="22319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37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B66DFD5-9891-FC22-643C-602EA1AC825F}"/>
              </a:ext>
            </a:extLst>
          </p:cNvPr>
          <p:cNvSpPr txBox="1"/>
          <p:nvPr/>
        </p:nvSpPr>
        <p:spPr>
          <a:xfrm>
            <a:off x="2065044" y="26142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35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4B035C5-8128-6D0C-BDC3-A8A8A4BEF334}"/>
              </a:ext>
            </a:extLst>
          </p:cNvPr>
          <p:cNvSpPr txBox="1"/>
          <p:nvPr/>
        </p:nvSpPr>
        <p:spPr>
          <a:xfrm>
            <a:off x="2074125" y="37766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29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94EFE9A-E62A-0E06-CD34-336E2396EBAC}"/>
              </a:ext>
            </a:extLst>
          </p:cNvPr>
          <p:cNvSpPr txBox="1"/>
          <p:nvPr/>
        </p:nvSpPr>
        <p:spPr>
          <a:xfrm>
            <a:off x="2074125" y="33987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31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9AA1933-5216-4A99-906B-5E358E18E6D9}"/>
              </a:ext>
            </a:extLst>
          </p:cNvPr>
          <p:cNvSpPr txBox="1"/>
          <p:nvPr/>
        </p:nvSpPr>
        <p:spPr>
          <a:xfrm>
            <a:off x="2065044" y="299842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33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9FD74AD-A1CD-F8BC-D2A6-4393529C875E}"/>
              </a:ext>
            </a:extLst>
          </p:cNvPr>
          <p:cNvSpPr txBox="1"/>
          <p:nvPr/>
        </p:nvSpPr>
        <p:spPr>
          <a:xfrm>
            <a:off x="2065044" y="41762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27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A0DEFE8-6C93-1AD8-C620-653BE0304FBD}"/>
              </a:ext>
            </a:extLst>
          </p:cNvPr>
          <p:cNvSpPr txBox="1"/>
          <p:nvPr/>
        </p:nvSpPr>
        <p:spPr>
          <a:xfrm>
            <a:off x="2074125" y="45595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25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F2E44FD-7709-2C5C-F2C9-8F0ADF1E419C}"/>
              </a:ext>
            </a:extLst>
          </p:cNvPr>
          <p:cNvSpPr txBox="1"/>
          <p:nvPr/>
        </p:nvSpPr>
        <p:spPr>
          <a:xfrm>
            <a:off x="2065044" y="49535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23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8F69CAD-910F-45D4-B57F-5C8D6100ECA6}"/>
              </a:ext>
            </a:extLst>
          </p:cNvPr>
          <p:cNvSpPr txBox="1"/>
          <p:nvPr/>
        </p:nvSpPr>
        <p:spPr>
          <a:xfrm>
            <a:off x="1985959" y="1720310"/>
            <a:ext cx="595035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℃</a:t>
            </a:r>
            <a:endParaRPr lang="en-US" altLang="zh-TW" sz="10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E382327A-715F-8898-B947-0C425F01A789}"/>
              </a:ext>
            </a:extLst>
          </p:cNvPr>
          <p:cNvCxnSpPr>
            <a:cxnSpLocks/>
          </p:cNvCxnSpPr>
          <p:nvPr/>
        </p:nvCxnSpPr>
        <p:spPr>
          <a:xfrm>
            <a:off x="3016250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D9D458C1-303E-3F47-FE50-53000E672AF0}"/>
              </a:ext>
            </a:extLst>
          </p:cNvPr>
          <p:cNvCxnSpPr>
            <a:cxnSpLocks/>
          </p:cNvCxnSpPr>
          <p:nvPr/>
        </p:nvCxnSpPr>
        <p:spPr>
          <a:xfrm>
            <a:off x="4121150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B43C1E22-21D8-CC33-EF55-534FDC2CE5C1}"/>
              </a:ext>
            </a:extLst>
          </p:cNvPr>
          <p:cNvCxnSpPr>
            <a:cxnSpLocks/>
          </p:cNvCxnSpPr>
          <p:nvPr/>
        </p:nvCxnSpPr>
        <p:spPr>
          <a:xfrm>
            <a:off x="5251450" y="2397839"/>
            <a:ext cx="0" cy="28726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5CEF4B2D-285E-23BA-6674-7A92927CC3D4}"/>
              </a:ext>
            </a:extLst>
          </p:cNvPr>
          <p:cNvCxnSpPr>
            <a:cxnSpLocks/>
          </p:cNvCxnSpPr>
          <p:nvPr/>
        </p:nvCxnSpPr>
        <p:spPr>
          <a:xfrm>
            <a:off x="6388100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E224BD9B-EB94-ADF4-E9D4-1963FA3C1F3E}"/>
              </a:ext>
            </a:extLst>
          </p:cNvPr>
          <p:cNvCxnSpPr>
            <a:cxnSpLocks/>
          </p:cNvCxnSpPr>
          <p:nvPr/>
        </p:nvCxnSpPr>
        <p:spPr>
          <a:xfrm>
            <a:off x="7505700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455A137C-046D-F794-04FE-438AF0ACC2A8}"/>
              </a:ext>
            </a:extLst>
          </p:cNvPr>
          <p:cNvCxnSpPr>
            <a:cxnSpLocks/>
          </p:cNvCxnSpPr>
          <p:nvPr/>
        </p:nvCxnSpPr>
        <p:spPr>
          <a:xfrm>
            <a:off x="8648700" y="2397839"/>
            <a:ext cx="0" cy="28282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DBB4E478-4AB3-DD23-F0BF-C9935E3D1EC0}"/>
              </a:ext>
            </a:extLst>
          </p:cNvPr>
          <p:cNvCxnSpPr>
            <a:cxnSpLocks/>
          </p:cNvCxnSpPr>
          <p:nvPr/>
        </p:nvCxnSpPr>
        <p:spPr>
          <a:xfrm>
            <a:off x="9783524" y="2397839"/>
            <a:ext cx="0" cy="28282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679D0B5F-B85A-8B6E-CAF2-8151DF5D1C29}"/>
              </a:ext>
            </a:extLst>
          </p:cNvPr>
          <p:cNvCxnSpPr>
            <a:cxnSpLocks/>
          </p:cNvCxnSpPr>
          <p:nvPr/>
        </p:nvCxnSpPr>
        <p:spPr>
          <a:xfrm flipH="1">
            <a:off x="10433941" y="4947469"/>
            <a:ext cx="565880" cy="6118"/>
          </a:xfrm>
          <a:prstGeom prst="line">
            <a:avLst/>
          </a:prstGeom>
          <a:ln w="38100">
            <a:solidFill>
              <a:schemeClr val="accent1">
                <a:alpha val="97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C40ADD09-1D09-12AB-15C0-BAE517A42585}"/>
              </a:ext>
            </a:extLst>
          </p:cNvPr>
          <p:cNvCxnSpPr>
            <a:cxnSpLocks/>
          </p:cNvCxnSpPr>
          <p:nvPr/>
        </p:nvCxnSpPr>
        <p:spPr>
          <a:xfrm flipH="1">
            <a:off x="10433941" y="4541527"/>
            <a:ext cx="565881" cy="0"/>
          </a:xfrm>
          <a:prstGeom prst="line">
            <a:avLst/>
          </a:prstGeom>
          <a:ln w="38100">
            <a:solidFill>
              <a:srgbClr val="FF0000">
                <a:alpha val="97000"/>
              </a:srgb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FE37B2F-F468-76D7-71F1-96F8DD95BACC}"/>
              </a:ext>
            </a:extLst>
          </p:cNvPr>
          <p:cNvSpPr txBox="1"/>
          <p:nvPr/>
        </p:nvSpPr>
        <p:spPr>
          <a:xfrm>
            <a:off x="10455082" y="426452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高溫</a:t>
            </a: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D24CC9E5-A40F-5B44-3442-948A804043A5}"/>
              </a:ext>
            </a:extLst>
          </p:cNvPr>
          <p:cNvSpPr txBox="1"/>
          <p:nvPr/>
        </p:nvSpPr>
        <p:spPr>
          <a:xfrm>
            <a:off x="10470660" y="467658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低溫</a:t>
            </a:r>
          </a:p>
        </p:txBody>
      </p:sp>
      <p:pic>
        <p:nvPicPr>
          <p:cNvPr id="87" name="圖片 86">
            <a:extLst>
              <a:ext uri="{FF2B5EF4-FFF2-40B4-BE49-F238E27FC236}">
                <a16:creationId xmlns:a16="http://schemas.microsoft.com/office/drawing/2014/main" id="{C87197DE-6F05-1C26-7127-4AC9E3F38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306" y="1498025"/>
            <a:ext cx="418757" cy="432266"/>
          </a:xfrm>
          <a:prstGeom prst="rect">
            <a:avLst/>
          </a:prstGeom>
        </p:spPr>
      </p:pic>
      <p:sp>
        <p:nvSpPr>
          <p:cNvPr id="89" name="文字方塊 88">
            <a:extLst>
              <a:ext uri="{FF2B5EF4-FFF2-40B4-BE49-F238E27FC236}">
                <a16:creationId xmlns:a16="http://schemas.microsoft.com/office/drawing/2014/main" id="{4A152173-7F92-72F1-8320-A2DC16884292}"/>
              </a:ext>
            </a:extLst>
          </p:cNvPr>
          <p:cNvSpPr txBox="1"/>
          <p:nvPr/>
        </p:nvSpPr>
        <p:spPr>
          <a:xfrm>
            <a:off x="6027773" y="114142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多雲至晴注意午後雷雨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未提供相片說明。">
            <a:extLst>
              <a:ext uri="{FF2B5EF4-FFF2-40B4-BE49-F238E27FC236}">
                <a16:creationId xmlns:a16="http://schemas.microsoft.com/office/drawing/2014/main" id="{B2D52516-68F8-73E6-58E6-108C34419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1800" y1="27200" x2="56600" y2="12800"/>
                        <a14:foregroundMark x1="56600" y1="12800" x2="73800" y2="33200"/>
                        <a14:foregroundMark x1="73800" y1="33200" x2="44200" y2="40800"/>
                        <a14:foregroundMark x1="44200" y1="40800" x2="16400" y2="29200"/>
                        <a14:foregroundMark x1="16400" y1="29200" x2="16400" y2="29200"/>
                        <a14:foregroundMark x1="37200" y1="25400" x2="70800" y2="23400"/>
                        <a14:foregroundMark x1="70800" y1="23400" x2="45000" y2="32200"/>
                        <a14:foregroundMark x1="45000" y1="32200" x2="25200" y2="31200"/>
                        <a14:foregroundMark x1="59600" y1="28200" x2="32000" y2="28000"/>
                        <a14:foregroundMark x1="32000" y1="28000" x2="69800" y2="25400"/>
                        <a14:foregroundMark x1="73400" y1="25400" x2="44800" y2="12600"/>
                        <a14:foregroundMark x1="44800" y1="12600" x2="27000" y2="34600"/>
                        <a14:foregroundMark x1="27000" y1="34600" x2="39600" y2="33200"/>
                        <a14:foregroundMark x1="22000" y1="28400" x2="32800" y2="22400"/>
                        <a14:foregroundMark x1="43600" y1="37600" x2="23200" y2="58600"/>
                        <a14:foregroundMark x1="23200" y1="58600" x2="65400" y2="76000"/>
                        <a14:foregroundMark x1="65400" y1="76000" x2="67400" y2="47000"/>
                        <a14:foregroundMark x1="67400" y1="47000" x2="58600" y2="42800"/>
                        <a14:foregroundMark x1="53600" y1="48200" x2="21000" y2="72400"/>
                        <a14:foregroundMark x1="21000" y1="72400" x2="45000" y2="48400"/>
                        <a14:foregroundMark x1="45000" y1="48400" x2="58400" y2="46600"/>
                        <a14:foregroundMark x1="25800" y1="72400" x2="47200" y2="52400"/>
                        <a14:foregroundMark x1="47200" y1="52400" x2="60000" y2="30400"/>
                        <a14:foregroundMark x1="60000" y1="30400" x2="57000" y2="32200"/>
                        <a14:foregroundMark x1="73400" y1="26800" x2="79800" y2="30800"/>
                        <a14:foregroundMark x1="39200" y1="39600" x2="40200" y2="38200"/>
                        <a14:foregroundMark x1="50000" y1="38200" x2="58400" y2="38600"/>
                        <a14:foregroundMark x1="51200" y1="58000" x2="48200" y2="68800"/>
                        <a14:foregroundMark x1="82200" y1="67000" x2="77200" y2="68800"/>
                        <a14:foregroundMark x1="81200" y1="70400" x2="84600" y2="61000"/>
                        <a14:foregroundMark x1="76400" y1="73400" x2="84600" y2="64400"/>
                        <a14:foregroundMark x1="83200" y1="68400" x2="80200" y2="63800"/>
                        <a14:foregroundMark x1="47200" y1="75200" x2="48600" y2="76800"/>
                        <a14:foregroundMark x1="48200" y1="78800" x2="50600" y2="68000"/>
                        <a14:foregroundMark x1="48200" y1="77200" x2="47000" y2="78400"/>
                        <a14:foregroundMark x1="47200" y1="82200" x2="51000" y2="77400"/>
                        <a14:foregroundMark x1="45000" y1="82200" x2="46600" y2="72800"/>
                        <a14:foregroundMark x1="40800" y1="53000" x2="40200" y2="51200"/>
                        <a14:foregroundMark x1="24000" y1="63600" x2="22600" y2="61800"/>
                        <a14:foregroundMark x1="22800" y1="66000" x2="23000" y2="63400"/>
                        <a14:foregroundMark x1="43800" y1="39000" x2="45200" y2="37600"/>
                        <a14:foregroundMark x1="30600" y1="28400" x2="57800" y2="23600"/>
                        <a14:foregroundMark x1="57800" y1="23600" x2="58400" y2="33000"/>
                        <a14:foregroundMark x1="41400" y1="38400" x2="43200" y2="39200"/>
                        <a14:foregroundMark x1="55400" y1="65800" x2="52000" y2="66600"/>
                        <a14:foregroundMark x1="49000" y1="64000" x2="56800" y2="75000"/>
                        <a14:foregroundMark x1="23000" y1="62000" x2="20800" y2="6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" y="5904256"/>
            <a:ext cx="1005403" cy="100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cebook更新LOGO，品牌主色由深藍改為亮藍色| 品牌癮－法博思品牌顧問">
            <a:extLst>
              <a:ext uri="{FF2B5EF4-FFF2-40B4-BE49-F238E27FC236}">
                <a16:creationId xmlns:a16="http://schemas.microsoft.com/office/drawing/2014/main" id="{F58961E7-2914-6FA3-F9D6-FBF594978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88" b="93824" l="10000" r="90000">
                        <a14:foregroundMark x1="40900" y1="12941" x2="49000" y2="6765"/>
                        <a14:foregroundMark x1="49000" y1="6765" x2="58600" y2="6618"/>
                        <a14:foregroundMark x1="58600" y1="6618" x2="60200" y2="6618"/>
                        <a14:foregroundMark x1="49800" y1="8088" x2="55800" y2="6176"/>
                        <a14:foregroundMark x1="59000" y1="89412" x2="60100" y2="90735"/>
                        <a14:foregroundMark x1="42200" y1="92941" x2="43700" y2="91765"/>
                        <a14:foregroundMark x1="43400" y1="93382" x2="47500" y2="92206"/>
                        <a14:foregroundMark x1="56300" y1="93824" x2="54700" y2="93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99" y="6354936"/>
            <a:ext cx="571945" cy="38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商標向量素材，350000+張向量圖案免費下載-pngtree">
            <a:extLst>
              <a:ext uri="{FF2B5EF4-FFF2-40B4-BE49-F238E27FC236}">
                <a16:creationId xmlns:a16="http://schemas.microsoft.com/office/drawing/2014/main" id="{94346D53-D572-876D-A7E2-DBFA780BC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52" y="6205246"/>
            <a:ext cx="711184" cy="7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5597435D-B707-A271-5EF3-884CB59752B3}"/>
              </a:ext>
            </a:extLst>
          </p:cNvPr>
          <p:cNvSpPr txBox="1"/>
          <p:nvPr/>
        </p:nvSpPr>
        <p:spPr>
          <a:xfrm>
            <a:off x="1515925" y="6423925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颱風氣象預報中心</a:t>
            </a: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D1490242-6985-5F50-0A55-B6C52E570068}"/>
              </a:ext>
            </a:extLst>
          </p:cNvPr>
          <p:cNvSpPr txBox="1"/>
          <p:nvPr/>
        </p:nvSpPr>
        <p:spPr>
          <a:xfrm>
            <a:off x="3283162" y="6423924"/>
            <a:ext cx="156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weather_typhoons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B3A72685-E82D-04A9-E06B-A25E54665F60}"/>
              </a:ext>
            </a:extLst>
          </p:cNvPr>
          <p:cNvSpPr txBox="1"/>
          <p:nvPr/>
        </p:nvSpPr>
        <p:spPr>
          <a:xfrm>
            <a:off x="10311234" y="6423923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中央氣象署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1CC4BBD-76E6-42A4-2F24-C67AF1200541}"/>
              </a:ext>
            </a:extLst>
          </p:cNvPr>
          <p:cNvSpPr txBox="1"/>
          <p:nvPr/>
        </p:nvSpPr>
        <p:spPr>
          <a:xfrm>
            <a:off x="10254344" y="196581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降雨機率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E1D117D-16E9-F1F6-9D85-BC670978AD4D}"/>
              </a:ext>
            </a:extLst>
          </p:cNvPr>
          <p:cNvSpPr txBox="1"/>
          <p:nvPr/>
        </p:nvSpPr>
        <p:spPr>
          <a:xfrm>
            <a:off x="2824250" y="195982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0%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4E9B025-91BE-2FCE-F128-1BECDD3FAAEA}"/>
              </a:ext>
            </a:extLst>
          </p:cNvPr>
          <p:cNvSpPr txBox="1"/>
          <p:nvPr/>
        </p:nvSpPr>
        <p:spPr>
          <a:xfrm>
            <a:off x="3847140" y="195464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0%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4BEA91D-AADE-C435-383E-AEDB3C5362D8}"/>
              </a:ext>
            </a:extLst>
          </p:cNvPr>
          <p:cNvSpPr txBox="1"/>
          <p:nvPr/>
        </p:nvSpPr>
        <p:spPr>
          <a:xfrm>
            <a:off x="4991296" y="194838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20%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C789FD6-0B75-A570-A666-03049EB2DD43}"/>
              </a:ext>
            </a:extLst>
          </p:cNvPr>
          <p:cNvSpPr txBox="1"/>
          <p:nvPr/>
        </p:nvSpPr>
        <p:spPr>
          <a:xfrm>
            <a:off x="6151074" y="194143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30%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149F03F-383E-DF80-B5BA-EE7537421030}"/>
              </a:ext>
            </a:extLst>
          </p:cNvPr>
          <p:cNvSpPr txBox="1"/>
          <p:nvPr/>
        </p:nvSpPr>
        <p:spPr>
          <a:xfrm>
            <a:off x="7237806" y="193867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40%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4349598-3A00-4A25-CDC6-5B735188A2EB}"/>
              </a:ext>
            </a:extLst>
          </p:cNvPr>
          <p:cNvSpPr txBox="1"/>
          <p:nvPr/>
        </p:nvSpPr>
        <p:spPr>
          <a:xfrm>
            <a:off x="8356793" y="193504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40%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04C7364-E444-F0F6-A912-DF40D69A52C2}"/>
              </a:ext>
            </a:extLst>
          </p:cNvPr>
          <p:cNvSpPr txBox="1"/>
          <p:nvPr/>
        </p:nvSpPr>
        <p:spPr>
          <a:xfrm>
            <a:off x="9534459" y="192695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30%</a:t>
            </a:r>
            <a:endParaRPr lang="zh-TW" altLang="en-US" dirty="0"/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0EDEBF15-263F-9549-7488-4C53CDA930A1}"/>
              </a:ext>
            </a:extLst>
          </p:cNvPr>
          <p:cNvSpPr/>
          <p:nvPr/>
        </p:nvSpPr>
        <p:spPr>
          <a:xfrm>
            <a:off x="3016250" y="2590800"/>
            <a:ext cx="6769100" cy="584200"/>
          </a:xfrm>
          <a:custGeom>
            <a:avLst/>
            <a:gdLst>
              <a:gd name="connsiteX0" fmla="*/ 0 w 6769100"/>
              <a:gd name="connsiteY0" fmla="*/ 203200 h 584200"/>
              <a:gd name="connsiteX1" fmla="*/ 1111250 w 6769100"/>
              <a:gd name="connsiteY1" fmla="*/ 0 h 584200"/>
              <a:gd name="connsiteX2" fmla="*/ 2216150 w 6769100"/>
              <a:gd name="connsiteY2" fmla="*/ 6350 h 584200"/>
              <a:gd name="connsiteX3" fmla="*/ 3359150 w 6769100"/>
              <a:gd name="connsiteY3" fmla="*/ 584200 h 584200"/>
              <a:gd name="connsiteX4" fmla="*/ 6769100 w 6769100"/>
              <a:gd name="connsiteY4" fmla="*/ 584200 h 584200"/>
              <a:gd name="connsiteX5" fmla="*/ 6756400 w 6769100"/>
              <a:gd name="connsiteY5" fmla="*/ 57785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69100" h="584200">
                <a:moveTo>
                  <a:pt x="0" y="203200"/>
                </a:moveTo>
                <a:lnTo>
                  <a:pt x="1111250" y="0"/>
                </a:lnTo>
                <a:lnTo>
                  <a:pt x="2216150" y="6350"/>
                </a:lnTo>
                <a:lnTo>
                  <a:pt x="3359150" y="584200"/>
                </a:lnTo>
                <a:lnTo>
                  <a:pt x="6769100" y="584200"/>
                </a:lnTo>
                <a:lnTo>
                  <a:pt x="6756400" y="57785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8E6C1A90-042B-A846-CE97-C9B21A6D15FC}"/>
              </a:ext>
            </a:extLst>
          </p:cNvPr>
          <p:cNvCxnSpPr>
            <a:cxnSpLocks/>
          </p:cNvCxnSpPr>
          <p:nvPr/>
        </p:nvCxnSpPr>
        <p:spPr>
          <a:xfrm flipV="1">
            <a:off x="3016250" y="4541527"/>
            <a:ext cx="6767274" cy="1798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圖片 46">
            <a:extLst>
              <a:ext uri="{FF2B5EF4-FFF2-40B4-BE49-F238E27FC236}">
                <a16:creationId xmlns:a16="http://schemas.microsoft.com/office/drawing/2014/main" id="{7F09A69C-FF46-C589-E01F-FEEDE29715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6281" y="1519888"/>
            <a:ext cx="520727" cy="387370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EEE11C13-3950-FFAB-8667-78CBA4EA9B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9506" y="1548072"/>
            <a:ext cx="393720" cy="387370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7C63E286-CA17-E8A9-84CB-AD069CB7CA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40949" y="1550136"/>
            <a:ext cx="393720" cy="387370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2A90F13A-29A6-00D0-691E-77129F55AC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5105" y="1538728"/>
            <a:ext cx="393720" cy="387370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8945AF0B-F215-3862-EAF9-8F0CF4373E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2853" y="1550136"/>
            <a:ext cx="393720" cy="3873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6D65CF0-E041-02AD-0F80-B70D7F0A34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283" y="1537143"/>
            <a:ext cx="393720" cy="38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15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地圖 的圖片&#10;&#10;自動產生的描述">
            <a:extLst>
              <a:ext uri="{FF2B5EF4-FFF2-40B4-BE49-F238E27FC236}">
                <a16:creationId xmlns:a16="http://schemas.microsoft.com/office/drawing/2014/main" id="{D872C112-BD0B-4736-8850-1A89AC3981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6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A4766632-2D17-133F-8A4F-C4131EF67463}"/>
              </a:ext>
            </a:extLst>
          </p:cNvPr>
          <p:cNvSpPr/>
          <p:nvPr/>
        </p:nvSpPr>
        <p:spPr>
          <a:xfrm>
            <a:off x="-77002" y="232311"/>
            <a:ext cx="12278788" cy="7853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A750F544-16C0-1381-D9E8-F8F1B816D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944" y="1166255"/>
            <a:ext cx="218932" cy="212884"/>
          </a:xfrm>
          <a:prstGeom prst="rect">
            <a:avLst/>
          </a:prstGeom>
        </p:spPr>
      </p:pic>
      <p:pic>
        <p:nvPicPr>
          <p:cNvPr id="24" name="圖片 2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5D183F0-4640-41C6-B1CA-6C54A163D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341" y="3833732"/>
            <a:ext cx="218933" cy="212885"/>
          </a:xfrm>
          <a:prstGeom prst="rect">
            <a:avLst/>
          </a:prstGeom>
        </p:spPr>
      </p:pic>
      <p:pic>
        <p:nvPicPr>
          <p:cNvPr id="26" name="圖片 25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09EAFCE-DB6D-D72A-212D-F1AD77370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2" y="3396275"/>
            <a:ext cx="218933" cy="212885"/>
          </a:xfrm>
          <a:prstGeom prst="rect">
            <a:avLst/>
          </a:prstGeom>
        </p:spPr>
      </p:pic>
      <p:pic>
        <p:nvPicPr>
          <p:cNvPr id="28" name="圖片 2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E62B14F-7DA1-34A6-1FC1-1A67647E5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426" y="2904923"/>
            <a:ext cx="218933" cy="21288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4EE3906E-6949-B747-2271-49ADE8631063}"/>
              </a:ext>
            </a:extLst>
          </p:cNvPr>
          <p:cNvSpPr/>
          <p:nvPr/>
        </p:nvSpPr>
        <p:spPr>
          <a:xfrm>
            <a:off x="-286" y="6364125"/>
            <a:ext cx="12206224" cy="50250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 descr="一張含有 圖形, 字型, 平面設計, 美工圖案 的圖片&#10;&#10;自動產生的描述">
            <a:extLst>
              <a:ext uri="{FF2B5EF4-FFF2-40B4-BE49-F238E27FC236}">
                <a16:creationId xmlns:a16="http://schemas.microsoft.com/office/drawing/2014/main" id="{624E6CFA-E4F1-9EE7-7EF2-24435E961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808" y="1474488"/>
            <a:ext cx="1140769" cy="1140769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84C566-A5D5-42C4-AFA4-96A54A22DE76}"/>
              </a:ext>
            </a:extLst>
          </p:cNvPr>
          <p:cNvSpPr txBox="1"/>
          <p:nvPr/>
        </p:nvSpPr>
        <p:spPr>
          <a:xfrm>
            <a:off x="29333" y="64788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圖例</a:t>
            </a: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874A5B4-75A6-3072-660B-876E8747482A}"/>
              </a:ext>
            </a:extLst>
          </p:cNvPr>
          <p:cNvCxnSpPr>
            <a:cxnSpLocks/>
          </p:cNvCxnSpPr>
          <p:nvPr/>
        </p:nvCxnSpPr>
        <p:spPr>
          <a:xfrm>
            <a:off x="588433" y="6443147"/>
            <a:ext cx="0" cy="3693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B0238B7-215C-E9F9-05BE-C3B9A4A5F21B}"/>
              </a:ext>
            </a:extLst>
          </p:cNvPr>
          <p:cNvSpPr txBox="1"/>
          <p:nvPr/>
        </p:nvSpPr>
        <p:spPr>
          <a:xfrm>
            <a:off x="814476" y="6478808"/>
            <a:ext cx="1427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熱帶性低氣壓</a:t>
            </a:r>
          </a:p>
        </p:txBody>
      </p:sp>
      <p:pic>
        <p:nvPicPr>
          <p:cNvPr id="46" name="圖片 4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E27C85A0-4066-8E8A-60AE-6F2445D81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65" y="6509421"/>
            <a:ext cx="218933" cy="212885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A70ECABA-DBEE-95FD-F731-AAFEEFA704C7}"/>
              </a:ext>
            </a:extLst>
          </p:cNvPr>
          <p:cNvSpPr txBox="1"/>
          <p:nvPr/>
        </p:nvSpPr>
        <p:spPr>
          <a:xfrm>
            <a:off x="2286195" y="6473924"/>
            <a:ext cx="1084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輕度颱風</a:t>
            </a:r>
          </a:p>
        </p:txBody>
      </p:sp>
      <p:pic>
        <p:nvPicPr>
          <p:cNvPr id="48" name="圖片 4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53C9F84E-E0F2-9556-524A-623A41575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97" y="6511544"/>
            <a:ext cx="218933" cy="212885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33060879-771C-D331-C9C2-9981237C5FEE}"/>
              </a:ext>
            </a:extLst>
          </p:cNvPr>
          <p:cNvSpPr txBox="1"/>
          <p:nvPr/>
        </p:nvSpPr>
        <p:spPr>
          <a:xfrm>
            <a:off x="3370441" y="6473924"/>
            <a:ext cx="1117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中度颱風</a:t>
            </a:r>
          </a:p>
        </p:txBody>
      </p:sp>
      <p:pic>
        <p:nvPicPr>
          <p:cNvPr id="52" name="圖片 51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B1BB6083-F9C7-BF12-43C3-6CD1101B5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845" y="6505717"/>
            <a:ext cx="218933" cy="212885"/>
          </a:xfrm>
          <a:prstGeom prst="rect">
            <a:avLst/>
          </a:prstGeom>
        </p:spPr>
      </p:pic>
      <p:sp>
        <p:nvSpPr>
          <p:cNvPr id="53" name="文字方塊 52">
            <a:extLst>
              <a:ext uri="{FF2B5EF4-FFF2-40B4-BE49-F238E27FC236}">
                <a16:creationId xmlns:a16="http://schemas.microsoft.com/office/drawing/2014/main" id="{24C1C222-9FE0-DE38-E155-DA2F6FBA338F}"/>
              </a:ext>
            </a:extLst>
          </p:cNvPr>
          <p:cNvSpPr txBox="1"/>
          <p:nvPr/>
        </p:nvSpPr>
        <p:spPr>
          <a:xfrm>
            <a:off x="4464050" y="6473924"/>
            <a:ext cx="92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強烈颱風</a:t>
            </a:r>
          </a:p>
        </p:txBody>
      </p:sp>
      <p:sp>
        <p:nvSpPr>
          <p:cNvPr id="55" name="淚滴形 54">
            <a:extLst>
              <a:ext uri="{FF2B5EF4-FFF2-40B4-BE49-F238E27FC236}">
                <a16:creationId xmlns:a16="http://schemas.microsoft.com/office/drawing/2014/main" id="{EBE64D91-D582-D4A1-5ABB-098E2EC19C3D}"/>
              </a:ext>
            </a:extLst>
          </p:cNvPr>
          <p:cNvSpPr/>
          <p:nvPr/>
        </p:nvSpPr>
        <p:spPr>
          <a:xfrm rot="3422124">
            <a:off x="5373171" y="6530373"/>
            <a:ext cx="207749" cy="198948"/>
          </a:xfrm>
          <a:prstGeom prst="teardrop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1999AE1-6AA1-F0A4-8FEF-357F86035CC0}"/>
              </a:ext>
            </a:extLst>
          </p:cNvPr>
          <p:cNvSpPr txBox="1"/>
          <p:nvPr/>
        </p:nvSpPr>
        <p:spPr>
          <a:xfrm>
            <a:off x="5573866" y="6451306"/>
            <a:ext cx="898470" cy="416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預測路徑誤差範圍</a:t>
            </a: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48B73818-9F40-0642-4D90-7E90B565E862}"/>
              </a:ext>
            </a:extLst>
          </p:cNvPr>
          <p:cNvCxnSpPr>
            <a:cxnSpLocks/>
          </p:cNvCxnSpPr>
          <p:nvPr/>
        </p:nvCxnSpPr>
        <p:spPr>
          <a:xfrm>
            <a:off x="6515207" y="6636487"/>
            <a:ext cx="1848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AE2BF04-4C75-491E-E64E-EA1F30A7CA6C}"/>
              </a:ext>
            </a:extLst>
          </p:cNvPr>
          <p:cNvSpPr txBox="1"/>
          <p:nvPr/>
        </p:nvSpPr>
        <p:spPr>
          <a:xfrm>
            <a:off x="6653004" y="6532097"/>
            <a:ext cx="898470" cy="2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過去路徑</a:t>
            </a:r>
          </a:p>
        </p:txBody>
      </p:sp>
      <p:sp>
        <p:nvSpPr>
          <p:cNvPr id="66" name="流程圖: 接點 65">
            <a:extLst>
              <a:ext uri="{FF2B5EF4-FFF2-40B4-BE49-F238E27FC236}">
                <a16:creationId xmlns:a16="http://schemas.microsoft.com/office/drawing/2014/main" id="{6B867BCB-E32B-F91F-2DCA-A0390BF6E93C}"/>
              </a:ext>
            </a:extLst>
          </p:cNvPr>
          <p:cNvSpPr/>
          <p:nvPr/>
        </p:nvSpPr>
        <p:spPr>
          <a:xfrm>
            <a:off x="9782658" y="6511543"/>
            <a:ext cx="218934" cy="212886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F3575A68-2AAA-3F0A-1C2C-EE9AE0B18A66}"/>
              </a:ext>
            </a:extLst>
          </p:cNvPr>
          <p:cNvSpPr txBox="1"/>
          <p:nvPr/>
        </p:nvSpPr>
        <p:spPr>
          <a:xfrm>
            <a:off x="9980905" y="6473924"/>
            <a:ext cx="93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十級風圈</a:t>
            </a:r>
          </a:p>
        </p:txBody>
      </p:sp>
      <p:sp>
        <p:nvSpPr>
          <p:cNvPr id="68" name="流程圖: 接點 67">
            <a:extLst>
              <a:ext uri="{FF2B5EF4-FFF2-40B4-BE49-F238E27FC236}">
                <a16:creationId xmlns:a16="http://schemas.microsoft.com/office/drawing/2014/main" id="{FCF34036-3584-578C-6BC5-84CF50379D68}"/>
              </a:ext>
            </a:extLst>
          </p:cNvPr>
          <p:cNvSpPr/>
          <p:nvPr/>
        </p:nvSpPr>
        <p:spPr>
          <a:xfrm>
            <a:off x="8680548" y="6510476"/>
            <a:ext cx="218934" cy="212886"/>
          </a:xfrm>
          <a:prstGeom prst="flowChartConnector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7DA024E-6893-7AD5-A48B-C782A5E3B56C}"/>
              </a:ext>
            </a:extLst>
          </p:cNvPr>
          <p:cNvSpPr txBox="1"/>
          <p:nvPr/>
        </p:nvSpPr>
        <p:spPr>
          <a:xfrm>
            <a:off x="8860660" y="6467039"/>
            <a:ext cx="93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七級風圈</a:t>
            </a:r>
          </a:p>
        </p:txBody>
      </p:sp>
      <p:sp>
        <p:nvSpPr>
          <p:cNvPr id="72" name="矩形 8">
            <a:extLst>
              <a:ext uri="{FF2B5EF4-FFF2-40B4-BE49-F238E27FC236}">
                <a16:creationId xmlns:a16="http://schemas.microsoft.com/office/drawing/2014/main" id="{3E25E1A8-50F0-B05E-EBF5-AFE65E12826A}"/>
              </a:ext>
            </a:extLst>
          </p:cNvPr>
          <p:cNvSpPr/>
          <p:nvPr/>
        </p:nvSpPr>
        <p:spPr>
          <a:xfrm rot="10800000">
            <a:off x="-12683" y="232310"/>
            <a:ext cx="6854935" cy="785336"/>
          </a:xfrm>
          <a:custGeom>
            <a:avLst/>
            <a:gdLst>
              <a:gd name="connsiteX0" fmla="*/ 0 w 7946571"/>
              <a:gd name="connsiteY0" fmla="*/ 0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0 w 7946571"/>
              <a:gd name="connsiteY4" fmla="*/ 0 h 936171"/>
              <a:gd name="connsiteX0" fmla="*/ 740228 w 7946571"/>
              <a:gd name="connsiteY0" fmla="*/ 32657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0228 w 7946571"/>
              <a:gd name="connsiteY4" fmla="*/ 32657 h 936171"/>
              <a:gd name="connsiteX0" fmla="*/ 743908 w 7946571"/>
              <a:gd name="connsiteY0" fmla="*/ 17068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3908 w 7946571"/>
              <a:gd name="connsiteY4" fmla="*/ 17068 h 936171"/>
              <a:gd name="connsiteX0" fmla="*/ 743908 w 7946571"/>
              <a:gd name="connsiteY0" fmla="*/ 0 h 919103"/>
              <a:gd name="connsiteX1" fmla="*/ 7939210 w 7946571"/>
              <a:gd name="connsiteY1" fmla="*/ 1119 h 919103"/>
              <a:gd name="connsiteX2" fmla="*/ 7946571 w 7946571"/>
              <a:gd name="connsiteY2" fmla="*/ 919103 h 919103"/>
              <a:gd name="connsiteX3" fmla="*/ 0 w 7946571"/>
              <a:gd name="connsiteY3" fmla="*/ 919103 h 919103"/>
              <a:gd name="connsiteX4" fmla="*/ 743908 w 7946571"/>
              <a:gd name="connsiteY4" fmla="*/ 0 h 91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6571" h="919103">
                <a:moveTo>
                  <a:pt x="743908" y="0"/>
                </a:moveTo>
                <a:lnTo>
                  <a:pt x="7939210" y="1119"/>
                </a:lnTo>
                <a:cubicBezTo>
                  <a:pt x="7941664" y="307114"/>
                  <a:pt x="7944117" y="613108"/>
                  <a:pt x="7946571" y="919103"/>
                </a:cubicBezTo>
                <a:lnTo>
                  <a:pt x="0" y="919103"/>
                </a:lnTo>
                <a:lnTo>
                  <a:pt x="743908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12654444-F104-3A82-60F2-1CF1D99532EA}"/>
              </a:ext>
            </a:extLst>
          </p:cNvPr>
          <p:cNvSpPr/>
          <p:nvPr/>
        </p:nvSpPr>
        <p:spPr>
          <a:xfrm>
            <a:off x="173571" y="773492"/>
            <a:ext cx="536618" cy="19406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C1F69724-56B4-658B-FF0F-882E30C0E0E7}"/>
              </a:ext>
            </a:extLst>
          </p:cNvPr>
          <p:cNvSpPr txBox="1"/>
          <p:nvPr/>
        </p:nvSpPr>
        <p:spPr>
          <a:xfrm>
            <a:off x="156427" y="693851"/>
            <a:ext cx="612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535E61"/>
                </a:solidFill>
              </a:rPr>
              <a:t>2418</a:t>
            </a:r>
            <a:endParaRPr lang="zh-TW" altLang="en-US" sz="1600" dirty="0">
              <a:solidFill>
                <a:srgbClr val="535E61"/>
              </a:solidFill>
            </a:endParaRPr>
          </a:p>
        </p:txBody>
      </p:sp>
      <p:pic>
        <p:nvPicPr>
          <p:cNvPr id="78" name="圖片 7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8E484571-D968-83EE-C9F9-BACA39686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094" y="2526404"/>
            <a:ext cx="427152" cy="415352"/>
          </a:xfrm>
          <a:prstGeom prst="rect">
            <a:avLst/>
          </a:prstGeom>
        </p:spPr>
      </p:pic>
      <p:pic>
        <p:nvPicPr>
          <p:cNvPr id="79" name="圖片 7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55490E9D-B729-5378-372F-DC299FA63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37" y="330016"/>
            <a:ext cx="427152" cy="415352"/>
          </a:xfrm>
          <a:prstGeom prst="rect">
            <a:avLst/>
          </a:prstGeom>
        </p:spPr>
      </p:pic>
      <p:pic>
        <p:nvPicPr>
          <p:cNvPr id="80" name="圖片 7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9DEF58B-474B-D6E9-435F-BCD69795E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675" y="1976823"/>
            <a:ext cx="427152" cy="415352"/>
          </a:xfrm>
          <a:prstGeom prst="rect">
            <a:avLst/>
          </a:prstGeom>
        </p:spPr>
      </p:pic>
      <p:pic>
        <p:nvPicPr>
          <p:cNvPr id="81" name="圖片 80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60761359-0B28-2E83-1530-970D2D5F9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067" y="1355523"/>
            <a:ext cx="427151" cy="415351"/>
          </a:xfrm>
          <a:prstGeom prst="rect">
            <a:avLst/>
          </a:prstGeom>
        </p:spPr>
      </p:pic>
      <p:sp>
        <p:nvSpPr>
          <p:cNvPr id="82" name="文字方塊 81">
            <a:extLst>
              <a:ext uri="{FF2B5EF4-FFF2-40B4-BE49-F238E27FC236}">
                <a16:creationId xmlns:a16="http://schemas.microsoft.com/office/drawing/2014/main" id="{AC714CAA-9D9A-F983-BF23-DEDED1DA45BD}"/>
              </a:ext>
            </a:extLst>
          </p:cNvPr>
          <p:cNvSpPr txBox="1"/>
          <p:nvPr/>
        </p:nvSpPr>
        <p:spPr>
          <a:xfrm>
            <a:off x="-286" y="6117904"/>
            <a:ext cx="343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中央氣象署   發布時間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2024-09-28 20:00</a:t>
            </a:r>
            <a:endParaRPr lang="zh-TW" altLang="en-US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Picture 8" descr="商標向量素材，350000+張向量圖案免費下載-pngtree">
            <a:extLst>
              <a:ext uri="{FF2B5EF4-FFF2-40B4-BE49-F238E27FC236}">
                <a16:creationId xmlns:a16="http://schemas.microsoft.com/office/drawing/2014/main" id="{34FEDD5C-F0BD-37EE-5A06-5842EBEB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26" y="-54967"/>
            <a:ext cx="353909" cy="34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Facebook更新LOGO，品牌主色由深藍改為亮藍色| 品牌癮－法博思品牌顧問">
            <a:extLst>
              <a:ext uri="{FF2B5EF4-FFF2-40B4-BE49-F238E27FC236}">
                <a16:creationId xmlns:a16="http://schemas.microsoft.com/office/drawing/2014/main" id="{10BE6DA9-3CC2-F39B-C76E-2F258B7C5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5147" l="10000" r="90000">
                        <a14:foregroundMark x1="52600" y1="17794" x2="51500" y2="14559"/>
                        <a14:foregroundMark x1="50700" y1="11176" x2="47300" y2="10000"/>
                        <a14:foregroundMark x1="53400" y1="27353" x2="53800" y2="47500"/>
                        <a14:foregroundMark x1="58000" y1="29118" x2="42300" y2="48088"/>
                        <a14:foregroundMark x1="51500" y1="35735" x2="59500" y2="34118"/>
                        <a14:foregroundMark x1="59100" y1="27353" x2="59900" y2="39118"/>
                        <a14:foregroundMark x1="63300" y1="49853" x2="40100" y2="54265"/>
                        <a14:foregroundMark x1="53400" y1="48088" x2="44600" y2="83971"/>
                        <a14:foregroundMark x1="43900" y1="82794" x2="59500" y2="86176"/>
                        <a14:foregroundMark x1="48800" y1="62059" x2="50700" y2="45294"/>
                        <a14:foregroundMark x1="50300" y1="64412" x2="54500" y2="48676"/>
                        <a14:foregroundMark x1="56400" y1="66618" x2="50000" y2="82794"/>
                        <a14:foregroundMark x1="44200" y1="87794" x2="53400" y2="86176"/>
                        <a14:foregroundMark x1="57600" y1="88971" x2="44200" y2="86765"/>
                        <a14:foregroundMark x1="44600" y1="86176" x2="57200" y2="69412"/>
                        <a14:foregroundMark x1="58000" y1="46912" x2="58300" y2="68824"/>
                        <a14:foregroundMark x1="59100" y1="90735" x2="46100" y2="90147"/>
                        <a14:foregroundMark x1="47765" y1="92311" x2="54100" y2="90147"/>
                        <a14:foregroundMark x1="55700" y1="91765" x2="47700" y2="88382"/>
                        <a14:foregroundMark x1="48100" y1="91765" x2="53400" y2="91765"/>
                        <a14:foregroundMark x1="53800" y1="91176" x2="48100" y2="90147"/>
                        <a14:foregroundMark x1="47700" y1="91765" x2="50700" y2="92353"/>
                        <a14:foregroundMark x1="54100" y1="91765" x2="54100" y2="91765"/>
                        <a14:foregroundMark x1="52200" y1="90147" x2="52200" y2="90147"/>
                        <a14:foregroundMark x1="49600" y1="91765" x2="49600" y2="91765"/>
                        <a14:foregroundMark x1="49200" y1="91765" x2="49200" y2="92589"/>
                        <a14:foregroundMark x1="52600" y1="92941" x2="52600" y2="92941"/>
                        <a14:foregroundMark x1="54900" y1="92941" x2="48800" y2="91765"/>
                        <a14:foregroundMark x1="48100" y1="91765" x2="48100" y2="92376"/>
                        <a14:foregroundMark x1="53000" y1="92941" x2="51529" y2="93039"/>
                        <a14:foregroundMark x1="55300" y1="92941" x2="50700" y2="92941"/>
                        <a14:foregroundMark x1="56000" y1="91765" x2="52200" y2="92941"/>
                        <a14:foregroundMark x1="53800" y1="92353" x2="53400" y2="92353"/>
                        <a14:foregroundMark x1="47700" y1="91176" x2="47700" y2="91176"/>
                        <a14:foregroundMark x1="47300" y1="91176" x2="47300" y2="91176"/>
                        <a14:foregroundMark x1="46900" y1="92941" x2="46900" y2="92941"/>
                        <a14:foregroundMark x1="46500" y1="92941" x2="46500" y2="92941"/>
                        <a14:foregroundMark x1="50700" y1="91765" x2="50700" y2="91765"/>
                        <a14:foregroundMark x1="47700" y1="92353" x2="47700" y2="92353"/>
                        <a14:foregroundMark x1="49200" y1="92353" x2="49200" y2="92353"/>
                        <a14:foregroundMark x1="48800" y1="91176" x2="48800" y2="91176"/>
                        <a14:foregroundMark x1="49600" y1="91765" x2="49600" y2="91765"/>
                        <a14:backgroundMark x1="33200" y1="93971" x2="38900" y2="95735"/>
                        <a14:backgroundMark x1="38500" y1="97941" x2="43100" y2="97941"/>
                        <a14:backgroundMark x1="37800" y1="96324" x2="46900" y2="97353"/>
                        <a14:backgroundMark x1="40800" y1="96765" x2="53400" y2="99118"/>
                        <a14:backgroundMark x1="42000" y1="94559" x2="53400" y2="96765"/>
                        <a14:backgroundMark x1="44600" y1="96765" x2="40400" y2="9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04" y="14464"/>
            <a:ext cx="299929" cy="20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文字方塊 83">
            <a:extLst>
              <a:ext uri="{FF2B5EF4-FFF2-40B4-BE49-F238E27FC236}">
                <a16:creationId xmlns:a16="http://schemas.microsoft.com/office/drawing/2014/main" id="{444A8994-1E01-52BB-427C-1AB60268BB98}"/>
              </a:ext>
            </a:extLst>
          </p:cNvPr>
          <p:cNvSpPr txBox="1"/>
          <p:nvPr/>
        </p:nvSpPr>
        <p:spPr>
          <a:xfrm>
            <a:off x="9242731" y="-7178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颱風氣象預報資訊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B51284E-251A-E7AD-C14F-92EE632F030F}"/>
              </a:ext>
            </a:extLst>
          </p:cNvPr>
          <p:cNvSpPr txBox="1"/>
          <p:nvPr/>
        </p:nvSpPr>
        <p:spPr>
          <a:xfrm>
            <a:off x="10600569" y="-21095"/>
            <a:ext cx="1447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weather_typhoons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293B6370-B483-6D06-451B-2C76C74D69E6}"/>
              </a:ext>
            </a:extLst>
          </p:cNvPr>
          <p:cNvCxnSpPr>
            <a:cxnSpLocks/>
          </p:cNvCxnSpPr>
          <p:nvPr/>
        </p:nvCxnSpPr>
        <p:spPr>
          <a:xfrm>
            <a:off x="7595032" y="6627812"/>
            <a:ext cx="18483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38F01D40-210A-4818-4EA1-BE3E8D4E6930}"/>
              </a:ext>
            </a:extLst>
          </p:cNvPr>
          <p:cNvSpPr txBox="1"/>
          <p:nvPr/>
        </p:nvSpPr>
        <p:spPr>
          <a:xfrm>
            <a:off x="7710232" y="6473924"/>
            <a:ext cx="89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D9834D6-C0C1-7A33-EEA8-795DF3B8009A}"/>
              </a:ext>
            </a:extLst>
          </p:cNvPr>
          <p:cNvSpPr/>
          <p:nvPr/>
        </p:nvSpPr>
        <p:spPr>
          <a:xfrm>
            <a:off x="10980225" y="6505716"/>
            <a:ext cx="237522" cy="222105"/>
          </a:xfrm>
          <a:prstGeom prst="rect">
            <a:avLst/>
          </a:prstGeom>
          <a:pattFill prst="pct20">
            <a:fgClr>
              <a:srgbClr val="FF0000"/>
            </a:fgClr>
            <a:bgClr>
              <a:srgbClr val="80858F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DEA23373-597B-96DB-C5B6-E1B4FEACEBD2}"/>
              </a:ext>
            </a:extLst>
          </p:cNvPr>
          <p:cNvSpPr txBox="1"/>
          <p:nvPr/>
        </p:nvSpPr>
        <p:spPr>
          <a:xfrm>
            <a:off x="11230450" y="6467039"/>
            <a:ext cx="93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警戒範圍</a:t>
            </a:r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F7B5C37E-B87C-A211-922F-BD67E20DE6B1}"/>
              </a:ext>
            </a:extLst>
          </p:cNvPr>
          <p:cNvSpPr/>
          <p:nvPr/>
        </p:nvSpPr>
        <p:spPr>
          <a:xfrm>
            <a:off x="-2089759" y="4597087"/>
            <a:ext cx="274484" cy="267943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64C1EFC5-20F3-9CB8-1B4B-69CDD2951B90}"/>
              </a:ext>
            </a:extLst>
          </p:cNvPr>
          <p:cNvSpPr/>
          <p:nvPr/>
        </p:nvSpPr>
        <p:spPr>
          <a:xfrm>
            <a:off x="-3646162" y="2021424"/>
            <a:ext cx="870813" cy="86823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BB1BB69C-484C-4AA0-5BA6-847C23979FE3}"/>
              </a:ext>
            </a:extLst>
          </p:cNvPr>
          <p:cNvSpPr/>
          <p:nvPr/>
        </p:nvSpPr>
        <p:spPr>
          <a:xfrm>
            <a:off x="-1312999" y="2677001"/>
            <a:ext cx="608179" cy="57452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B44DCFAB-3F25-4180-641A-F6C89CB60936}"/>
              </a:ext>
            </a:extLst>
          </p:cNvPr>
          <p:cNvSpPr/>
          <p:nvPr/>
        </p:nvSpPr>
        <p:spPr>
          <a:xfrm>
            <a:off x="-2592324" y="293210"/>
            <a:ext cx="1404104" cy="139364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D1925323-FC75-3893-CAF5-8C716A1681B9}"/>
              </a:ext>
            </a:extLst>
          </p:cNvPr>
          <p:cNvSpPr/>
          <p:nvPr/>
        </p:nvSpPr>
        <p:spPr>
          <a:xfrm>
            <a:off x="-4336124" y="266716"/>
            <a:ext cx="1500653" cy="153610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118" name="圖片 11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A02383EC-10B4-CCEB-917A-70CF2B2B8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1" y="3806576"/>
            <a:ext cx="218933" cy="212885"/>
          </a:xfrm>
          <a:prstGeom prst="rect">
            <a:avLst/>
          </a:prstGeom>
        </p:spPr>
      </p:pic>
      <p:pic>
        <p:nvPicPr>
          <p:cNvPr id="120" name="圖片 11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27054A6-8D60-2C48-1AAC-57AFF88FF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524" y="3835193"/>
            <a:ext cx="218933" cy="212885"/>
          </a:xfrm>
          <a:prstGeom prst="rect">
            <a:avLst/>
          </a:prstGeom>
        </p:spPr>
      </p:pic>
      <p:pic>
        <p:nvPicPr>
          <p:cNvPr id="129" name="圖片 12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D5CBC23-9947-ADBD-1885-AB233364A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371" y="3424130"/>
            <a:ext cx="218933" cy="212885"/>
          </a:xfrm>
          <a:prstGeom prst="rect">
            <a:avLst/>
          </a:prstGeom>
        </p:spPr>
      </p:pic>
      <p:pic>
        <p:nvPicPr>
          <p:cNvPr id="131" name="圖片 130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D88E300-53FD-2235-1DEF-688FB0135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907" y="3415401"/>
            <a:ext cx="218933" cy="212885"/>
          </a:xfrm>
          <a:prstGeom prst="rect">
            <a:avLst/>
          </a:prstGeom>
        </p:spPr>
      </p:pic>
      <p:sp>
        <p:nvSpPr>
          <p:cNvPr id="142" name="橢圓 141">
            <a:extLst>
              <a:ext uri="{FF2B5EF4-FFF2-40B4-BE49-F238E27FC236}">
                <a16:creationId xmlns:a16="http://schemas.microsoft.com/office/drawing/2014/main" id="{555EA4C4-6200-FA80-A682-710FA150E884}"/>
              </a:ext>
            </a:extLst>
          </p:cNvPr>
          <p:cNvSpPr/>
          <p:nvPr/>
        </p:nvSpPr>
        <p:spPr>
          <a:xfrm>
            <a:off x="-1785771" y="3646301"/>
            <a:ext cx="453936" cy="42809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8EDBA880-6503-7A79-25AA-2016808CAC20}"/>
              </a:ext>
            </a:extLst>
          </p:cNvPr>
          <p:cNvSpPr/>
          <p:nvPr/>
        </p:nvSpPr>
        <p:spPr>
          <a:xfrm>
            <a:off x="-2089759" y="2910327"/>
            <a:ext cx="699738" cy="68240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D0A912E1-9E58-31E3-F571-F923E9382EF2}"/>
              </a:ext>
            </a:extLst>
          </p:cNvPr>
          <p:cNvSpPr/>
          <p:nvPr/>
        </p:nvSpPr>
        <p:spPr>
          <a:xfrm>
            <a:off x="-2599128" y="1810658"/>
            <a:ext cx="1154834" cy="109164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5A3E7613-63B7-1880-CA77-0ECA6799FCB5}"/>
              </a:ext>
            </a:extLst>
          </p:cNvPr>
          <p:cNvSpPr/>
          <p:nvPr/>
        </p:nvSpPr>
        <p:spPr>
          <a:xfrm>
            <a:off x="-3477401" y="3044233"/>
            <a:ext cx="1404104" cy="139364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2A651B54-B58B-27F8-26F4-E9FE34B6158A}"/>
              </a:ext>
            </a:extLst>
          </p:cNvPr>
          <p:cNvSpPr/>
          <p:nvPr/>
        </p:nvSpPr>
        <p:spPr>
          <a:xfrm>
            <a:off x="-2925572" y="-1950617"/>
            <a:ext cx="1950896" cy="201106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F5B50193-6B10-5D78-CCD9-CE6A2CCBB213}"/>
              </a:ext>
            </a:extLst>
          </p:cNvPr>
          <p:cNvSpPr txBox="1"/>
          <p:nvPr/>
        </p:nvSpPr>
        <p:spPr>
          <a:xfrm>
            <a:off x="6308764" y="596401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現在位置</a:t>
            </a:r>
          </a:p>
        </p:txBody>
      </p:sp>
      <p:sp>
        <p:nvSpPr>
          <p:cNvPr id="156" name="矩形: 圓角 155">
            <a:extLst>
              <a:ext uri="{FF2B5EF4-FFF2-40B4-BE49-F238E27FC236}">
                <a16:creationId xmlns:a16="http://schemas.microsoft.com/office/drawing/2014/main" id="{109CDD78-7C83-5EFF-E9CE-D5A5661201A8}"/>
              </a:ext>
            </a:extLst>
          </p:cNvPr>
          <p:cNvSpPr/>
          <p:nvPr/>
        </p:nvSpPr>
        <p:spPr>
          <a:xfrm>
            <a:off x="-575259" y="1200505"/>
            <a:ext cx="536618" cy="194065"/>
          </a:xfrm>
          <a:prstGeom prst="roundRect">
            <a:avLst/>
          </a:prstGeom>
          <a:solidFill>
            <a:srgbClr val="99D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4" name="圖片 19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7200F17-CDF0-4307-7800-A3021F754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912" y="2842088"/>
            <a:ext cx="218933" cy="212885"/>
          </a:xfrm>
          <a:prstGeom prst="rect">
            <a:avLst/>
          </a:prstGeom>
        </p:spPr>
      </p:pic>
      <p:pic>
        <p:nvPicPr>
          <p:cNvPr id="3" name="圖片 2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7C628024-EA39-7BA8-0937-FF51DEBB9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084" y="1304395"/>
            <a:ext cx="218932" cy="21288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39DC623-AE13-B07B-A482-43B484A8A426}"/>
              </a:ext>
            </a:extLst>
          </p:cNvPr>
          <p:cNvSpPr txBox="1"/>
          <p:nvPr/>
        </p:nvSpPr>
        <p:spPr>
          <a:xfrm>
            <a:off x="12349537" y="299693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05/24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BE2B9B3-7F71-9999-BEAD-B492EE690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989" y="2570558"/>
            <a:ext cx="218933" cy="212885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6E902E12-F22F-787C-1648-1A1AC8A59E9A}"/>
              </a:ext>
            </a:extLst>
          </p:cNvPr>
          <p:cNvSpPr/>
          <p:nvPr/>
        </p:nvSpPr>
        <p:spPr>
          <a:xfrm>
            <a:off x="-3022002" y="-1123556"/>
            <a:ext cx="2472158" cy="249777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2AABD9-D193-DA49-C07A-A6D024B82193}"/>
              </a:ext>
            </a:extLst>
          </p:cNvPr>
          <p:cNvSpPr txBox="1"/>
          <p:nvPr/>
        </p:nvSpPr>
        <p:spPr>
          <a:xfrm>
            <a:off x="-1390022" y="4708249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13.5/117.9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70867CC-95CF-4A03-D2CA-03C7AE195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083" y="4089931"/>
            <a:ext cx="218933" cy="212885"/>
          </a:xfrm>
          <a:prstGeom prst="rect">
            <a:avLst/>
          </a:prstGeom>
        </p:spPr>
      </p:pic>
      <p:pic>
        <p:nvPicPr>
          <p:cNvPr id="18" name="圖片 1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C19B0797-7EDB-5645-C368-6B85A355F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979" y="3910217"/>
            <a:ext cx="218933" cy="212885"/>
          </a:xfrm>
          <a:prstGeom prst="rect">
            <a:avLst/>
          </a:prstGeom>
        </p:spPr>
      </p:pic>
      <p:pic>
        <p:nvPicPr>
          <p:cNvPr id="19" name="圖片 18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64BD2D08-CFA4-4474-274F-42B5222CD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601" y="3869240"/>
            <a:ext cx="218933" cy="212885"/>
          </a:xfrm>
          <a:prstGeom prst="rect">
            <a:avLst/>
          </a:prstGeom>
        </p:spPr>
      </p:pic>
      <p:pic>
        <p:nvPicPr>
          <p:cNvPr id="20" name="圖片 1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A09F8F4-0980-41D5-F9A9-8F7FBFD5C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580" y="5028989"/>
            <a:ext cx="218933" cy="212885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2873094B-8BB4-C08A-EA37-E86597A33AF9}"/>
              </a:ext>
            </a:extLst>
          </p:cNvPr>
          <p:cNvSpPr/>
          <p:nvPr/>
        </p:nvSpPr>
        <p:spPr>
          <a:xfrm>
            <a:off x="-1284814" y="3396992"/>
            <a:ext cx="332786" cy="33855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4FFB813-620D-6905-9365-1366B32C6D1B}"/>
              </a:ext>
            </a:extLst>
          </p:cNvPr>
          <p:cNvSpPr/>
          <p:nvPr/>
        </p:nvSpPr>
        <p:spPr>
          <a:xfrm>
            <a:off x="-1395827" y="1691359"/>
            <a:ext cx="887598" cy="912527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7" name="圖片 6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BE66D66-F091-D1DA-BAD7-491DE5647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600" y="2851076"/>
            <a:ext cx="218933" cy="21288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EB023DE-C32C-A013-60EE-C102863682B6}"/>
              </a:ext>
            </a:extLst>
          </p:cNvPr>
          <p:cNvSpPr txBox="1"/>
          <p:nvPr/>
        </p:nvSpPr>
        <p:spPr>
          <a:xfrm>
            <a:off x="-1398486" y="410022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09/10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14:00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A75EA2-50FF-6E8B-B760-92EA30747B99}"/>
              </a:ext>
            </a:extLst>
          </p:cNvPr>
          <p:cNvSpPr txBox="1"/>
          <p:nvPr/>
        </p:nvSpPr>
        <p:spPr>
          <a:xfrm>
            <a:off x="6708874" y="250081"/>
            <a:ext cx="2446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    心    氣    壓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百帕                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七級暴風圈半徑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公里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十級暴風圈半徑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公里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0E282CC-D1FD-451B-501C-652F298F2945}"/>
              </a:ext>
            </a:extLst>
          </p:cNvPr>
          <p:cNvSpPr txBox="1"/>
          <p:nvPr/>
        </p:nvSpPr>
        <p:spPr>
          <a:xfrm>
            <a:off x="8111299" y="249136"/>
            <a:ext cx="6815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998</a:t>
            </a: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80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F978F3E-6BFF-B7D0-90F0-BBC8AEB0354D}"/>
              </a:ext>
            </a:extLst>
          </p:cNvPr>
          <p:cNvSpPr txBox="1"/>
          <p:nvPr/>
        </p:nvSpPr>
        <p:spPr>
          <a:xfrm>
            <a:off x="9084702" y="250081"/>
            <a:ext cx="3144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公尺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公尺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未來預測路徑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公里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1691236-CC97-C6E9-0525-60BB33E7A482}"/>
              </a:ext>
            </a:extLst>
          </p:cNvPr>
          <p:cNvSpPr txBox="1"/>
          <p:nvPr/>
        </p:nvSpPr>
        <p:spPr>
          <a:xfrm>
            <a:off x="10343210" y="254432"/>
            <a:ext cx="10745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西北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" name="圖片 32" descr="一張含有 圓形, space, 黑色, 黑暗 的圖片&#10;&#10;自動產生的描述">
            <a:extLst>
              <a:ext uri="{FF2B5EF4-FFF2-40B4-BE49-F238E27FC236}">
                <a16:creationId xmlns:a16="http://schemas.microsoft.com/office/drawing/2014/main" id="{A7F6C634-4F92-93AD-169E-998343F7A3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9" y="6519246"/>
            <a:ext cx="218934" cy="212886"/>
          </a:xfrm>
          <a:prstGeom prst="rect">
            <a:avLst/>
          </a:prstGeom>
        </p:spPr>
      </p:pic>
      <p:sp>
        <p:nvSpPr>
          <p:cNvPr id="51" name="文字方塊 50">
            <a:extLst>
              <a:ext uri="{FF2B5EF4-FFF2-40B4-BE49-F238E27FC236}">
                <a16:creationId xmlns:a16="http://schemas.microsoft.com/office/drawing/2014/main" id="{CE3CABDC-6874-291E-FB34-A4645B548C5F}"/>
              </a:ext>
            </a:extLst>
          </p:cNvPr>
          <p:cNvSpPr txBox="1"/>
          <p:nvPr/>
        </p:nvSpPr>
        <p:spPr>
          <a:xfrm>
            <a:off x="-1390021" y="5175955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13.9/131.4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CADA04-E74E-DF45-406E-604A102C26C6}"/>
              </a:ext>
            </a:extLst>
          </p:cNvPr>
          <p:cNvSpPr txBox="1"/>
          <p:nvPr/>
        </p:nvSpPr>
        <p:spPr>
          <a:xfrm>
            <a:off x="796733" y="372578"/>
            <a:ext cx="49784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強烈颱風    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山陀兒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E2B2D26-3856-3668-5C4A-14FA7D067612}"/>
              </a:ext>
            </a:extLst>
          </p:cNvPr>
          <p:cNvSpPr txBox="1"/>
          <p:nvPr/>
        </p:nvSpPr>
        <p:spPr>
          <a:xfrm>
            <a:off x="4619625" y="519101"/>
            <a:ext cx="186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    KRATHON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A668160-4773-F207-F8D3-C2113821E99C}"/>
              </a:ext>
            </a:extLst>
          </p:cNvPr>
          <p:cNvSpPr txBox="1"/>
          <p:nvPr/>
        </p:nvSpPr>
        <p:spPr>
          <a:xfrm>
            <a:off x="-1208323" y="3462318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09/09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14:00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A2CE6D2-C4A8-3E86-B9CC-FA8C2C6C8137}"/>
              </a:ext>
            </a:extLst>
          </p:cNvPr>
          <p:cNvSpPr txBox="1"/>
          <p:nvPr/>
        </p:nvSpPr>
        <p:spPr>
          <a:xfrm>
            <a:off x="6653004" y="5385897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09/28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20:00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6418138-CFD3-B89A-85D0-77243BF718B8}"/>
              </a:ext>
            </a:extLst>
          </p:cNvPr>
          <p:cNvSpPr txBox="1"/>
          <p:nvPr/>
        </p:nvSpPr>
        <p:spPr>
          <a:xfrm>
            <a:off x="6421829" y="492782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09/29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20:00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E6F56D-6DF8-D0A6-1D74-C5733E928348}"/>
              </a:ext>
            </a:extLst>
          </p:cNvPr>
          <p:cNvSpPr txBox="1"/>
          <p:nvPr/>
        </p:nvSpPr>
        <p:spPr>
          <a:xfrm>
            <a:off x="6575581" y="4425713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09/30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20:00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DC26335-238D-6B9B-4325-B511F2ED506E}"/>
              </a:ext>
            </a:extLst>
          </p:cNvPr>
          <p:cNvSpPr txBox="1"/>
          <p:nvPr/>
        </p:nvSpPr>
        <p:spPr>
          <a:xfrm>
            <a:off x="7022760" y="3676809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10/01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20:00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366FAFD-CBD5-ABBE-D200-49D29B583FF2}"/>
              </a:ext>
            </a:extLst>
          </p:cNvPr>
          <p:cNvSpPr txBox="1"/>
          <p:nvPr/>
        </p:nvSpPr>
        <p:spPr>
          <a:xfrm>
            <a:off x="8451510" y="2044872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10/02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20:00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41" name="手繪多邊形: 圖案 40">
            <a:extLst>
              <a:ext uri="{FF2B5EF4-FFF2-40B4-BE49-F238E27FC236}">
                <a16:creationId xmlns:a16="http://schemas.microsoft.com/office/drawing/2014/main" id="{8F2E3883-4CED-092E-4E6B-18D49C992502}"/>
              </a:ext>
            </a:extLst>
          </p:cNvPr>
          <p:cNvSpPr/>
          <p:nvPr/>
        </p:nvSpPr>
        <p:spPr>
          <a:xfrm>
            <a:off x="6000750" y="5553075"/>
            <a:ext cx="714375" cy="161925"/>
          </a:xfrm>
          <a:custGeom>
            <a:avLst/>
            <a:gdLst>
              <a:gd name="connsiteX0" fmla="*/ 0 w 714375"/>
              <a:gd name="connsiteY0" fmla="*/ 161925 h 161925"/>
              <a:gd name="connsiteX1" fmla="*/ 714375 w 714375"/>
              <a:gd name="connsiteY1" fmla="*/ 0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4375" h="161925">
                <a:moveTo>
                  <a:pt x="0" y="161925"/>
                </a:moveTo>
                <a:lnTo>
                  <a:pt x="714375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14D9E2F0-4D5B-6096-772F-0067D6B852DE}"/>
              </a:ext>
            </a:extLst>
          </p:cNvPr>
          <p:cNvSpPr/>
          <p:nvPr/>
        </p:nvSpPr>
        <p:spPr>
          <a:xfrm>
            <a:off x="5760716" y="5105133"/>
            <a:ext cx="685800" cy="266700"/>
          </a:xfrm>
          <a:custGeom>
            <a:avLst/>
            <a:gdLst>
              <a:gd name="connsiteX0" fmla="*/ 0 w 685800"/>
              <a:gd name="connsiteY0" fmla="*/ 266700 h 266700"/>
              <a:gd name="connsiteX1" fmla="*/ 685800 w 685800"/>
              <a:gd name="connsiteY1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5800" h="266700">
                <a:moveTo>
                  <a:pt x="0" y="266700"/>
                </a:moveTo>
                <a:lnTo>
                  <a:pt x="685800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D3715FD2-8E15-D0CD-65EE-51AC9C54962E}"/>
              </a:ext>
            </a:extLst>
          </p:cNvPr>
          <p:cNvSpPr/>
          <p:nvPr/>
        </p:nvSpPr>
        <p:spPr>
          <a:xfrm>
            <a:off x="5734050" y="4581525"/>
            <a:ext cx="895350" cy="190500"/>
          </a:xfrm>
          <a:custGeom>
            <a:avLst/>
            <a:gdLst>
              <a:gd name="connsiteX0" fmla="*/ 0 w 895350"/>
              <a:gd name="connsiteY0" fmla="*/ 190500 h 190500"/>
              <a:gd name="connsiteX1" fmla="*/ 895350 w 895350"/>
              <a:gd name="connsiteY1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95350" h="190500">
                <a:moveTo>
                  <a:pt x="0" y="190500"/>
                </a:moveTo>
                <a:lnTo>
                  <a:pt x="895350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手繪多邊形: 圖案 53">
            <a:extLst>
              <a:ext uri="{FF2B5EF4-FFF2-40B4-BE49-F238E27FC236}">
                <a16:creationId xmlns:a16="http://schemas.microsoft.com/office/drawing/2014/main" id="{2A3EF38B-9B12-1A7A-64A4-5B5E8B599F0B}"/>
              </a:ext>
            </a:extLst>
          </p:cNvPr>
          <p:cNvSpPr/>
          <p:nvPr/>
        </p:nvSpPr>
        <p:spPr>
          <a:xfrm>
            <a:off x="6115050" y="3790950"/>
            <a:ext cx="952500" cy="57150"/>
          </a:xfrm>
          <a:custGeom>
            <a:avLst/>
            <a:gdLst>
              <a:gd name="connsiteX0" fmla="*/ 0 w 952500"/>
              <a:gd name="connsiteY0" fmla="*/ 0 h 57150"/>
              <a:gd name="connsiteX1" fmla="*/ 952500 w 952500"/>
              <a:gd name="connsiteY1" fmla="*/ 5715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0" h="57150">
                <a:moveTo>
                  <a:pt x="0" y="0"/>
                </a:moveTo>
                <a:lnTo>
                  <a:pt x="952500" y="5715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手繪多邊形: 圖案 55">
            <a:extLst>
              <a:ext uri="{FF2B5EF4-FFF2-40B4-BE49-F238E27FC236}">
                <a16:creationId xmlns:a16="http://schemas.microsoft.com/office/drawing/2014/main" id="{0C0865B3-D66F-C15E-8A6B-C10864034069}"/>
              </a:ext>
            </a:extLst>
          </p:cNvPr>
          <p:cNvSpPr/>
          <p:nvPr/>
        </p:nvSpPr>
        <p:spPr>
          <a:xfrm>
            <a:off x="7381875" y="2171700"/>
            <a:ext cx="1114425" cy="38100"/>
          </a:xfrm>
          <a:custGeom>
            <a:avLst/>
            <a:gdLst>
              <a:gd name="connsiteX0" fmla="*/ 0 w 1114425"/>
              <a:gd name="connsiteY0" fmla="*/ 0 h 38100"/>
              <a:gd name="connsiteX1" fmla="*/ 1114425 w 1114425"/>
              <a:gd name="connsiteY1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4425" h="38100">
                <a:moveTo>
                  <a:pt x="0" y="0"/>
                </a:moveTo>
                <a:lnTo>
                  <a:pt x="1114425" y="3810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165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4A8A4EF-5855-3439-46D1-8A2784A15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850" b="3311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A4766632-2D17-133F-8A4F-C4131EF67463}"/>
              </a:ext>
            </a:extLst>
          </p:cNvPr>
          <p:cNvSpPr/>
          <p:nvPr/>
        </p:nvSpPr>
        <p:spPr>
          <a:xfrm>
            <a:off x="-77002" y="232311"/>
            <a:ext cx="12278788" cy="7853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A750F544-16C0-1381-D9E8-F8F1B816D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944" y="1166255"/>
            <a:ext cx="218932" cy="212884"/>
          </a:xfrm>
          <a:prstGeom prst="rect">
            <a:avLst/>
          </a:prstGeom>
        </p:spPr>
      </p:pic>
      <p:pic>
        <p:nvPicPr>
          <p:cNvPr id="24" name="圖片 2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5D183F0-4640-41C6-B1CA-6C54A163D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341" y="3833732"/>
            <a:ext cx="218933" cy="212885"/>
          </a:xfrm>
          <a:prstGeom prst="rect">
            <a:avLst/>
          </a:prstGeom>
        </p:spPr>
      </p:pic>
      <p:pic>
        <p:nvPicPr>
          <p:cNvPr id="26" name="圖片 25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09EAFCE-DB6D-D72A-212D-F1AD77370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2" y="3396275"/>
            <a:ext cx="218933" cy="212885"/>
          </a:xfrm>
          <a:prstGeom prst="rect">
            <a:avLst/>
          </a:prstGeom>
        </p:spPr>
      </p:pic>
      <p:pic>
        <p:nvPicPr>
          <p:cNvPr id="28" name="圖片 2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E62B14F-7DA1-34A6-1FC1-1A67647E5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426" y="2904923"/>
            <a:ext cx="218933" cy="21288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4EE3906E-6949-B747-2271-49ADE8631063}"/>
              </a:ext>
            </a:extLst>
          </p:cNvPr>
          <p:cNvSpPr/>
          <p:nvPr/>
        </p:nvSpPr>
        <p:spPr>
          <a:xfrm>
            <a:off x="-286" y="6364125"/>
            <a:ext cx="12206224" cy="50250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 descr="一張含有 圖形, 字型, 平面設計, 美工圖案 的圖片&#10;&#10;自動產生的描述">
            <a:extLst>
              <a:ext uri="{FF2B5EF4-FFF2-40B4-BE49-F238E27FC236}">
                <a16:creationId xmlns:a16="http://schemas.microsoft.com/office/drawing/2014/main" id="{624E6CFA-E4F1-9EE7-7EF2-24435E961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808" y="1474488"/>
            <a:ext cx="1140769" cy="1140769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84C566-A5D5-42C4-AFA4-96A54A22DE76}"/>
              </a:ext>
            </a:extLst>
          </p:cNvPr>
          <p:cNvSpPr txBox="1"/>
          <p:nvPr/>
        </p:nvSpPr>
        <p:spPr>
          <a:xfrm>
            <a:off x="29333" y="64788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圖例</a:t>
            </a: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874A5B4-75A6-3072-660B-876E8747482A}"/>
              </a:ext>
            </a:extLst>
          </p:cNvPr>
          <p:cNvCxnSpPr>
            <a:cxnSpLocks/>
          </p:cNvCxnSpPr>
          <p:nvPr/>
        </p:nvCxnSpPr>
        <p:spPr>
          <a:xfrm>
            <a:off x="588433" y="6443147"/>
            <a:ext cx="0" cy="3693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B0238B7-215C-E9F9-05BE-C3B9A4A5F21B}"/>
              </a:ext>
            </a:extLst>
          </p:cNvPr>
          <p:cNvSpPr txBox="1"/>
          <p:nvPr/>
        </p:nvSpPr>
        <p:spPr>
          <a:xfrm>
            <a:off x="814476" y="6478808"/>
            <a:ext cx="1427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熱帶性低氣壓</a:t>
            </a:r>
          </a:p>
        </p:txBody>
      </p:sp>
      <p:pic>
        <p:nvPicPr>
          <p:cNvPr id="46" name="圖片 4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E27C85A0-4066-8E8A-60AE-6F2445D81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65" y="6509421"/>
            <a:ext cx="218933" cy="212885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A70ECABA-DBEE-95FD-F731-AAFEEFA704C7}"/>
              </a:ext>
            </a:extLst>
          </p:cNvPr>
          <p:cNvSpPr txBox="1"/>
          <p:nvPr/>
        </p:nvSpPr>
        <p:spPr>
          <a:xfrm>
            <a:off x="2286195" y="6473924"/>
            <a:ext cx="1084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輕度颱風</a:t>
            </a:r>
          </a:p>
        </p:txBody>
      </p:sp>
      <p:pic>
        <p:nvPicPr>
          <p:cNvPr id="48" name="圖片 4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53C9F84E-E0F2-9556-524A-623A41575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97" y="6511544"/>
            <a:ext cx="218933" cy="212885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33060879-771C-D331-C9C2-9981237C5FEE}"/>
              </a:ext>
            </a:extLst>
          </p:cNvPr>
          <p:cNvSpPr txBox="1"/>
          <p:nvPr/>
        </p:nvSpPr>
        <p:spPr>
          <a:xfrm>
            <a:off x="3370441" y="6473924"/>
            <a:ext cx="1117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中度颱風</a:t>
            </a:r>
          </a:p>
        </p:txBody>
      </p:sp>
      <p:pic>
        <p:nvPicPr>
          <p:cNvPr id="52" name="圖片 51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B1BB6083-F9C7-BF12-43C3-6CD1101B5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845" y="6505717"/>
            <a:ext cx="218933" cy="212885"/>
          </a:xfrm>
          <a:prstGeom prst="rect">
            <a:avLst/>
          </a:prstGeom>
        </p:spPr>
      </p:pic>
      <p:sp>
        <p:nvSpPr>
          <p:cNvPr id="53" name="文字方塊 52">
            <a:extLst>
              <a:ext uri="{FF2B5EF4-FFF2-40B4-BE49-F238E27FC236}">
                <a16:creationId xmlns:a16="http://schemas.microsoft.com/office/drawing/2014/main" id="{24C1C222-9FE0-DE38-E155-DA2F6FBA338F}"/>
              </a:ext>
            </a:extLst>
          </p:cNvPr>
          <p:cNvSpPr txBox="1"/>
          <p:nvPr/>
        </p:nvSpPr>
        <p:spPr>
          <a:xfrm>
            <a:off x="4464050" y="6473924"/>
            <a:ext cx="92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強烈颱風</a:t>
            </a:r>
          </a:p>
        </p:txBody>
      </p:sp>
      <p:sp>
        <p:nvSpPr>
          <p:cNvPr id="55" name="淚滴形 54">
            <a:extLst>
              <a:ext uri="{FF2B5EF4-FFF2-40B4-BE49-F238E27FC236}">
                <a16:creationId xmlns:a16="http://schemas.microsoft.com/office/drawing/2014/main" id="{EBE64D91-D582-D4A1-5ABB-098E2EC19C3D}"/>
              </a:ext>
            </a:extLst>
          </p:cNvPr>
          <p:cNvSpPr/>
          <p:nvPr/>
        </p:nvSpPr>
        <p:spPr>
          <a:xfrm rot="3422124">
            <a:off x="5373171" y="6530373"/>
            <a:ext cx="207749" cy="198948"/>
          </a:xfrm>
          <a:prstGeom prst="teardrop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1999AE1-6AA1-F0A4-8FEF-357F86035CC0}"/>
              </a:ext>
            </a:extLst>
          </p:cNvPr>
          <p:cNvSpPr txBox="1"/>
          <p:nvPr/>
        </p:nvSpPr>
        <p:spPr>
          <a:xfrm>
            <a:off x="5573866" y="6451306"/>
            <a:ext cx="898470" cy="416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預測路徑誤差範圍</a:t>
            </a: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48B73818-9F40-0642-4D90-7E90B565E862}"/>
              </a:ext>
            </a:extLst>
          </p:cNvPr>
          <p:cNvCxnSpPr>
            <a:cxnSpLocks/>
          </p:cNvCxnSpPr>
          <p:nvPr/>
        </p:nvCxnSpPr>
        <p:spPr>
          <a:xfrm>
            <a:off x="6515207" y="6636487"/>
            <a:ext cx="1848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AE2BF04-4C75-491E-E64E-EA1F30A7CA6C}"/>
              </a:ext>
            </a:extLst>
          </p:cNvPr>
          <p:cNvSpPr txBox="1"/>
          <p:nvPr/>
        </p:nvSpPr>
        <p:spPr>
          <a:xfrm>
            <a:off x="6653004" y="6532097"/>
            <a:ext cx="898470" cy="2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過去路徑</a:t>
            </a:r>
          </a:p>
        </p:txBody>
      </p:sp>
      <p:sp>
        <p:nvSpPr>
          <p:cNvPr id="66" name="流程圖: 接點 65">
            <a:extLst>
              <a:ext uri="{FF2B5EF4-FFF2-40B4-BE49-F238E27FC236}">
                <a16:creationId xmlns:a16="http://schemas.microsoft.com/office/drawing/2014/main" id="{6B867BCB-E32B-F91F-2DCA-A0390BF6E93C}"/>
              </a:ext>
            </a:extLst>
          </p:cNvPr>
          <p:cNvSpPr/>
          <p:nvPr/>
        </p:nvSpPr>
        <p:spPr>
          <a:xfrm>
            <a:off x="9782658" y="6511543"/>
            <a:ext cx="218934" cy="212886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F3575A68-2AAA-3F0A-1C2C-EE9AE0B18A66}"/>
              </a:ext>
            </a:extLst>
          </p:cNvPr>
          <p:cNvSpPr txBox="1"/>
          <p:nvPr/>
        </p:nvSpPr>
        <p:spPr>
          <a:xfrm>
            <a:off x="9980905" y="6473924"/>
            <a:ext cx="93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十級風圈</a:t>
            </a:r>
          </a:p>
        </p:txBody>
      </p:sp>
      <p:sp>
        <p:nvSpPr>
          <p:cNvPr id="68" name="流程圖: 接點 67">
            <a:extLst>
              <a:ext uri="{FF2B5EF4-FFF2-40B4-BE49-F238E27FC236}">
                <a16:creationId xmlns:a16="http://schemas.microsoft.com/office/drawing/2014/main" id="{FCF34036-3584-578C-6BC5-84CF50379D68}"/>
              </a:ext>
            </a:extLst>
          </p:cNvPr>
          <p:cNvSpPr/>
          <p:nvPr/>
        </p:nvSpPr>
        <p:spPr>
          <a:xfrm>
            <a:off x="8680548" y="6510476"/>
            <a:ext cx="218934" cy="212886"/>
          </a:xfrm>
          <a:prstGeom prst="flowChartConnector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7DA024E-6893-7AD5-A48B-C782A5E3B56C}"/>
              </a:ext>
            </a:extLst>
          </p:cNvPr>
          <p:cNvSpPr txBox="1"/>
          <p:nvPr/>
        </p:nvSpPr>
        <p:spPr>
          <a:xfrm>
            <a:off x="8860660" y="6467039"/>
            <a:ext cx="93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七級風圈</a:t>
            </a:r>
          </a:p>
        </p:txBody>
      </p:sp>
      <p:sp>
        <p:nvSpPr>
          <p:cNvPr id="72" name="矩形 8">
            <a:extLst>
              <a:ext uri="{FF2B5EF4-FFF2-40B4-BE49-F238E27FC236}">
                <a16:creationId xmlns:a16="http://schemas.microsoft.com/office/drawing/2014/main" id="{3E25E1A8-50F0-B05E-EBF5-AFE65E12826A}"/>
              </a:ext>
            </a:extLst>
          </p:cNvPr>
          <p:cNvSpPr/>
          <p:nvPr/>
        </p:nvSpPr>
        <p:spPr>
          <a:xfrm rot="10800000">
            <a:off x="-12683" y="232310"/>
            <a:ext cx="6854935" cy="785336"/>
          </a:xfrm>
          <a:custGeom>
            <a:avLst/>
            <a:gdLst>
              <a:gd name="connsiteX0" fmla="*/ 0 w 7946571"/>
              <a:gd name="connsiteY0" fmla="*/ 0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0 w 7946571"/>
              <a:gd name="connsiteY4" fmla="*/ 0 h 936171"/>
              <a:gd name="connsiteX0" fmla="*/ 740228 w 7946571"/>
              <a:gd name="connsiteY0" fmla="*/ 32657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0228 w 7946571"/>
              <a:gd name="connsiteY4" fmla="*/ 32657 h 936171"/>
              <a:gd name="connsiteX0" fmla="*/ 743908 w 7946571"/>
              <a:gd name="connsiteY0" fmla="*/ 17068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3908 w 7946571"/>
              <a:gd name="connsiteY4" fmla="*/ 17068 h 936171"/>
              <a:gd name="connsiteX0" fmla="*/ 743908 w 7946571"/>
              <a:gd name="connsiteY0" fmla="*/ 0 h 919103"/>
              <a:gd name="connsiteX1" fmla="*/ 7939210 w 7946571"/>
              <a:gd name="connsiteY1" fmla="*/ 1119 h 919103"/>
              <a:gd name="connsiteX2" fmla="*/ 7946571 w 7946571"/>
              <a:gd name="connsiteY2" fmla="*/ 919103 h 919103"/>
              <a:gd name="connsiteX3" fmla="*/ 0 w 7946571"/>
              <a:gd name="connsiteY3" fmla="*/ 919103 h 919103"/>
              <a:gd name="connsiteX4" fmla="*/ 743908 w 7946571"/>
              <a:gd name="connsiteY4" fmla="*/ 0 h 91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6571" h="919103">
                <a:moveTo>
                  <a:pt x="743908" y="0"/>
                </a:moveTo>
                <a:lnTo>
                  <a:pt x="7939210" y="1119"/>
                </a:lnTo>
                <a:cubicBezTo>
                  <a:pt x="7941664" y="307114"/>
                  <a:pt x="7944117" y="613108"/>
                  <a:pt x="7946571" y="919103"/>
                </a:cubicBezTo>
                <a:lnTo>
                  <a:pt x="0" y="919103"/>
                </a:lnTo>
                <a:lnTo>
                  <a:pt x="743908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12654444-F104-3A82-60F2-1CF1D99532EA}"/>
              </a:ext>
            </a:extLst>
          </p:cNvPr>
          <p:cNvSpPr/>
          <p:nvPr/>
        </p:nvSpPr>
        <p:spPr>
          <a:xfrm>
            <a:off x="173571" y="773492"/>
            <a:ext cx="536618" cy="194065"/>
          </a:xfrm>
          <a:prstGeom prst="roundRect">
            <a:avLst/>
          </a:prstGeom>
          <a:solidFill>
            <a:srgbClr val="B7E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C1F69724-56B4-658B-FF0F-882E30C0E0E7}"/>
              </a:ext>
            </a:extLst>
          </p:cNvPr>
          <p:cNvSpPr txBox="1"/>
          <p:nvPr/>
        </p:nvSpPr>
        <p:spPr>
          <a:xfrm>
            <a:off x="156427" y="693851"/>
            <a:ext cx="640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535E61"/>
                </a:solidFill>
              </a:rPr>
              <a:t>2425</a:t>
            </a:r>
            <a:endParaRPr lang="zh-TW" altLang="en-US" sz="1600" dirty="0">
              <a:solidFill>
                <a:srgbClr val="535E61"/>
              </a:solidFill>
            </a:endParaRPr>
          </a:p>
        </p:txBody>
      </p:sp>
      <p:pic>
        <p:nvPicPr>
          <p:cNvPr id="78" name="圖片 7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8E484571-D968-83EE-C9F9-BACA39686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485" y="2526404"/>
            <a:ext cx="427152" cy="415352"/>
          </a:xfrm>
          <a:prstGeom prst="rect">
            <a:avLst/>
          </a:prstGeom>
        </p:spPr>
      </p:pic>
      <p:pic>
        <p:nvPicPr>
          <p:cNvPr id="79" name="圖片 7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55490E9D-B729-5378-372F-DC299FA63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328" y="3207512"/>
            <a:ext cx="427152" cy="415352"/>
          </a:xfrm>
          <a:prstGeom prst="rect">
            <a:avLst/>
          </a:prstGeom>
        </p:spPr>
      </p:pic>
      <p:pic>
        <p:nvPicPr>
          <p:cNvPr id="80" name="圖片 7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9DEF58B-474B-D6E9-435F-BCD69795E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1" y="330016"/>
            <a:ext cx="427152" cy="415352"/>
          </a:xfrm>
          <a:prstGeom prst="rect">
            <a:avLst/>
          </a:prstGeom>
        </p:spPr>
      </p:pic>
      <p:pic>
        <p:nvPicPr>
          <p:cNvPr id="81" name="圖片 80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60761359-0B28-2E83-1530-970D2D5F9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067" y="1355523"/>
            <a:ext cx="427151" cy="415351"/>
          </a:xfrm>
          <a:prstGeom prst="rect">
            <a:avLst/>
          </a:prstGeom>
        </p:spPr>
      </p:pic>
      <p:sp>
        <p:nvSpPr>
          <p:cNvPr id="82" name="文字方塊 81">
            <a:extLst>
              <a:ext uri="{FF2B5EF4-FFF2-40B4-BE49-F238E27FC236}">
                <a16:creationId xmlns:a16="http://schemas.microsoft.com/office/drawing/2014/main" id="{AC714CAA-9D9A-F983-BF23-DEDED1DA45BD}"/>
              </a:ext>
            </a:extLst>
          </p:cNvPr>
          <p:cNvSpPr txBox="1"/>
          <p:nvPr/>
        </p:nvSpPr>
        <p:spPr>
          <a:xfrm>
            <a:off x="-286" y="6117904"/>
            <a:ext cx="343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中央氣象署   發布時間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2024-11-13 20:00</a:t>
            </a:r>
            <a:endParaRPr lang="zh-TW" altLang="en-US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Picture 8" descr="商標向量素材，350000+張向量圖案免費下載-pngtree">
            <a:extLst>
              <a:ext uri="{FF2B5EF4-FFF2-40B4-BE49-F238E27FC236}">
                <a16:creationId xmlns:a16="http://schemas.microsoft.com/office/drawing/2014/main" id="{34FEDD5C-F0BD-37EE-5A06-5842EBEB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26" y="-54967"/>
            <a:ext cx="353909" cy="34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Facebook更新LOGO，品牌主色由深藍改為亮藍色| 品牌癮－法博思品牌顧問">
            <a:extLst>
              <a:ext uri="{FF2B5EF4-FFF2-40B4-BE49-F238E27FC236}">
                <a16:creationId xmlns:a16="http://schemas.microsoft.com/office/drawing/2014/main" id="{10BE6DA9-3CC2-F39B-C76E-2F258B7C5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5147" l="10000" r="90000">
                        <a14:foregroundMark x1="52600" y1="17794" x2="51500" y2="14559"/>
                        <a14:foregroundMark x1="50700" y1="11176" x2="47300" y2="10000"/>
                        <a14:foregroundMark x1="53400" y1="27353" x2="53800" y2="47500"/>
                        <a14:foregroundMark x1="58000" y1="29118" x2="42300" y2="48088"/>
                        <a14:foregroundMark x1="51500" y1="35735" x2="59500" y2="34118"/>
                        <a14:foregroundMark x1="59100" y1="27353" x2="59900" y2="39118"/>
                        <a14:foregroundMark x1="63300" y1="49853" x2="40100" y2="54265"/>
                        <a14:foregroundMark x1="53400" y1="48088" x2="44600" y2="83971"/>
                        <a14:foregroundMark x1="43900" y1="82794" x2="59500" y2="86176"/>
                        <a14:foregroundMark x1="48800" y1="62059" x2="50700" y2="45294"/>
                        <a14:foregroundMark x1="50300" y1="64412" x2="54500" y2="48676"/>
                        <a14:foregroundMark x1="56400" y1="66618" x2="50000" y2="82794"/>
                        <a14:foregroundMark x1="44200" y1="87794" x2="53400" y2="86176"/>
                        <a14:foregroundMark x1="57600" y1="88971" x2="44200" y2="86765"/>
                        <a14:foregroundMark x1="44600" y1="86176" x2="57200" y2="69412"/>
                        <a14:foregroundMark x1="58000" y1="46912" x2="58300" y2="68824"/>
                        <a14:foregroundMark x1="59100" y1="90735" x2="46100" y2="90147"/>
                        <a14:foregroundMark x1="47765" y1="92311" x2="54100" y2="90147"/>
                        <a14:foregroundMark x1="55700" y1="91765" x2="47700" y2="88382"/>
                        <a14:foregroundMark x1="48100" y1="91765" x2="53400" y2="91765"/>
                        <a14:foregroundMark x1="53800" y1="91176" x2="48100" y2="90147"/>
                        <a14:foregroundMark x1="47700" y1="91765" x2="50700" y2="92353"/>
                        <a14:foregroundMark x1="54100" y1="91765" x2="54100" y2="91765"/>
                        <a14:foregroundMark x1="52200" y1="90147" x2="52200" y2="90147"/>
                        <a14:foregroundMark x1="49600" y1="91765" x2="49600" y2="91765"/>
                        <a14:foregroundMark x1="49200" y1="91765" x2="49200" y2="92589"/>
                        <a14:foregroundMark x1="52600" y1="92941" x2="52600" y2="92941"/>
                        <a14:foregroundMark x1="54900" y1="92941" x2="48800" y2="91765"/>
                        <a14:foregroundMark x1="48100" y1="91765" x2="48100" y2="92376"/>
                        <a14:foregroundMark x1="53000" y1="92941" x2="51529" y2="93039"/>
                        <a14:foregroundMark x1="55300" y1="92941" x2="50700" y2="92941"/>
                        <a14:foregroundMark x1="56000" y1="91765" x2="52200" y2="92941"/>
                        <a14:foregroundMark x1="53800" y1="92353" x2="53400" y2="92353"/>
                        <a14:foregroundMark x1="47700" y1="91176" x2="47700" y2="91176"/>
                        <a14:foregroundMark x1="47300" y1="91176" x2="47300" y2="91176"/>
                        <a14:foregroundMark x1="46900" y1="92941" x2="46900" y2="92941"/>
                        <a14:foregroundMark x1="46500" y1="92941" x2="46500" y2="92941"/>
                        <a14:foregroundMark x1="50700" y1="91765" x2="50700" y2="91765"/>
                        <a14:foregroundMark x1="47700" y1="92353" x2="47700" y2="92353"/>
                        <a14:foregroundMark x1="49200" y1="92353" x2="49200" y2="92353"/>
                        <a14:foregroundMark x1="48800" y1="91176" x2="48800" y2="91176"/>
                        <a14:foregroundMark x1="49600" y1="91765" x2="49600" y2="91765"/>
                        <a14:backgroundMark x1="33200" y1="93971" x2="38900" y2="95735"/>
                        <a14:backgroundMark x1="38500" y1="97941" x2="43100" y2="97941"/>
                        <a14:backgroundMark x1="37800" y1="96324" x2="46900" y2="97353"/>
                        <a14:backgroundMark x1="40800" y1="96765" x2="53400" y2="99118"/>
                        <a14:backgroundMark x1="42000" y1="94559" x2="53400" y2="96765"/>
                        <a14:backgroundMark x1="44600" y1="96765" x2="40400" y2="9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04" y="14464"/>
            <a:ext cx="299929" cy="20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文字方塊 83">
            <a:extLst>
              <a:ext uri="{FF2B5EF4-FFF2-40B4-BE49-F238E27FC236}">
                <a16:creationId xmlns:a16="http://schemas.microsoft.com/office/drawing/2014/main" id="{444A8994-1E01-52BB-427C-1AB60268BB98}"/>
              </a:ext>
            </a:extLst>
          </p:cNvPr>
          <p:cNvSpPr txBox="1"/>
          <p:nvPr/>
        </p:nvSpPr>
        <p:spPr>
          <a:xfrm>
            <a:off x="9242731" y="-7178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颱風氣象預報資訊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B51284E-251A-E7AD-C14F-92EE632F030F}"/>
              </a:ext>
            </a:extLst>
          </p:cNvPr>
          <p:cNvSpPr txBox="1"/>
          <p:nvPr/>
        </p:nvSpPr>
        <p:spPr>
          <a:xfrm>
            <a:off x="10600569" y="-21095"/>
            <a:ext cx="1447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weather_typhoons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293B6370-B483-6D06-451B-2C76C74D69E6}"/>
              </a:ext>
            </a:extLst>
          </p:cNvPr>
          <p:cNvCxnSpPr>
            <a:cxnSpLocks/>
          </p:cNvCxnSpPr>
          <p:nvPr/>
        </p:nvCxnSpPr>
        <p:spPr>
          <a:xfrm>
            <a:off x="7595032" y="6627812"/>
            <a:ext cx="18483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38F01D40-210A-4818-4EA1-BE3E8D4E6930}"/>
              </a:ext>
            </a:extLst>
          </p:cNvPr>
          <p:cNvSpPr txBox="1"/>
          <p:nvPr/>
        </p:nvSpPr>
        <p:spPr>
          <a:xfrm>
            <a:off x="7710232" y="6473924"/>
            <a:ext cx="89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D9834D6-C0C1-7A33-EEA8-795DF3B8009A}"/>
              </a:ext>
            </a:extLst>
          </p:cNvPr>
          <p:cNvSpPr/>
          <p:nvPr/>
        </p:nvSpPr>
        <p:spPr>
          <a:xfrm>
            <a:off x="10980225" y="6505716"/>
            <a:ext cx="237522" cy="222105"/>
          </a:xfrm>
          <a:prstGeom prst="rect">
            <a:avLst/>
          </a:prstGeom>
          <a:pattFill prst="pct20">
            <a:fgClr>
              <a:srgbClr val="FF0000"/>
            </a:fgClr>
            <a:bgClr>
              <a:srgbClr val="80858F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DEA23373-597B-96DB-C5B6-E1B4FEACEBD2}"/>
              </a:ext>
            </a:extLst>
          </p:cNvPr>
          <p:cNvSpPr txBox="1"/>
          <p:nvPr/>
        </p:nvSpPr>
        <p:spPr>
          <a:xfrm>
            <a:off x="11230450" y="6467039"/>
            <a:ext cx="93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警戒範圍</a:t>
            </a:r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F7B5C37E-B87C-A211-922F-BD67E20DE6B1}"/>
              </a:ext>
            </a:extLst>
          </p:cNvPr>
          <p:cNvSpPr/>
          <p:nvPr/>
        </p:nvSpPr>
        <p:spPr>
          <a:xfrm>
            <a:off x="-2089759" y="4597087"/>
            <a:ext cx="274484" cy="267943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64C1EFC5-20F3-9CB8-1B4B-69CDD2951B90}"/>
              </a:ext>
            </a:extLst>
          </p:cNvPr>
          <p:cNvSpPr/>
          <p:nvPr/>
        </p:nvSpPr>
        <p:spPr>
          <a:xfrm>
            <a:off x="-3646162" y="2021424"/>
            <a:ext cx="870813" cy="86823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BB1BB69C-484C-4AA0-5BA6-847C23979FE3}"/>
              </a:ext>
            </a:extLst>
          </p:cNvPr>
          <p:cNvSpPr/>
          <p:nvPr/>
        </p:nvSpPr>
        <p:spPr>
          <a:xfrm>
            <a:off x="-1312999" y="2677001"/>
            <a:ext cx="608179" cy="57452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B44DCFAB-3F25-4180-641A-F6C89CB60936}"/>
              </a:ext>
            </a:extLst>
          </p:cNvPr>
          <p:cNvSpPr/>
          <p:nvPr/>
        </p:nvSpPr>
        <p:spPr>
          <a:xfrm>
            <a:off x="-2592324" y="293210"/>
            <a:ext cx="1404104" cy="139364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D1925323-FC75-3893-CAF5-8C716A1681B9}"/>
              </a:ext>
            </a:extLst>
          </p:cNvPr>
          <p:cNvSpPr/>
          <p:nvPr/>
        </p:nvSpPr>
        <p:spPr>
          <a:xfrm>
            <a:off x="-4336124" y="266716"/>
            <a:ext cx="1500653" cy="153610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118" name="圖片 11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A02383EC-10B4-CCEB-917A-70CF2B2B8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1" y="3806576"/>
            <a:ext cx="218933" cy="212885"/>
          </a:xfrm>
          <a:prstGeom prst="rect">
            <a:avLst/>
          </a:prstGeom>
        </p:spPr>
      </p:pic>
      <p:pic>
        <p:nvPicPr>
          <p:cNvPr id="120" name="圖片 11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27054A6-8D60-2C48-1AAC-57AFF88FF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524" y="3835193"/>
            <a:ext cx="218933" cy="212885"/>
          </a:xfrm>
          <a:prstGeom prst="rect">
            <a:avLst/>
          </a:prstGeom>
        </p:spPr>
      </p:pic>
      <p:pic>
        <p:nvPicPr>
          <p:cNvPr id="129" name="圖片 12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D5CBC23-9947-ADBD-1885-AB233364A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371" y="3424130"/>
            <a:ext cx="218933" cy="212885"/>
          </a:xfrm>
          <a:prstGeom prst="rect">
            <a:avLst/>
          </a:prstGeom>
        </p:spPr>
      </p:pic>
      <p:pic>
        <p:nvPicPr>
          <p:cNvPr id="131" name="圖片 130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D88E300-53FD-2235-1DEF-688FB0135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907" y="3415401"/>
            <a:ext cx="218933" cy="212885"/>
          </a:xfrm>
          <a:prstGeom prst="rect">
            <a:avLst/>
          </a:prstGeom>
        </p:spPr>
      </p:pic>
      <p:sp>
        <p:nvSpPr>
          <p:cNvPr id="142" name="橢圓 141">
            <a:extLst>
              <a:ext uri="{FF2B5EF4-FFF2-40B4-BE49-F238E27FC236}">
                <a16:creationId xmlns:a16="http://schemas.microsoft.com/office/drawing/2014/main" id="{555EA4C4-6200-FA80-A682-710FA150E884}"/>
              </a:ext>
            </a:extLst>
          </p:cNvPr>
          <p:cNvSpPr/>
          <p:nvPr/>
        </p:nvSpPr>
        <p:spPr>
          <a:xfrm>
            <a:off x="-1785771" y="3646301"/>
            <a:ext cx="453936" cy="42809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8EDBA880-6503-7A79-25AA-2016808CAC20}"/>
              </a:ext>
            </a:extLst>
          </p:cNvPr>
          <p:cNvSpPr/>
          <p:nvPr/>
        </p:nvSpPr>
        <p:spPr>
          <a:xfrm>
            <a:off x="-2089759" y="2910327"/>
            <a:ext cx="699738" cy="68240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D0A912E1-9E58-31E3-F571-F923E9382EF2}"/>
              </a:ext>
            </a:extLst>
          </p:cNvPr>
          <p:cNvSpPr/>
          <p:nvPr/>
        </p:nvSpPr>
        <p:spPr>
          <a:xfrm>
            <a:off x="-2599128" y="1810658"/>
            <a:ext cx="1154834" cy="109164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5A3E7613-63B7-1880-CA77-0ECA6799FCB5}"/>
              </a:ext>
            </a:extLst>
          </p:cNvPr>
          <p:cNvSpPr/>
          <p:nvPr/>
        </p:nvSpPr>
        <p:spPr>
          <a:xfrm>
            <a:off x="-3477401" y="3044233"/>
            <a:ext cx="1404104" cy="139364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2A651B54-B58B-27F8-26F4-E9FE34B6158A}"/>
              </a:ext>
            </a:extLst>
          </p:cNvPr>
          <p:cNvSpPr/>
          <p:nvPr/>
        </p:nvSpPr>
        <p:spPr>
          <a:xfrm>
            <a:off x="-2925572" y="-1950617"/>
            <a:ext cx="1950896" cy="201106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56" name="矩形: 圓角 155">
            <a:extLst>
              <a:ext uri="{FF2B5EF4-FFF2-40B4-BE49-F238E27FC236}">
                <a16:creationId xmlns:a16="http://schemas.microsoft.com/office/drawing/2014/main" id="{109CDD78-7C83-5EFF-E9CE-D5A5661201A8}"/>
              </a:ext>
            </a:extLst>
          </p:cNvPr>
          <p:cNvSpPr/>
          <p:nvPr/>
        </p:nvSpPr>
        <p:spPr>
          <a:xfrm>
            <a:off x="-575259" y="1200505"/>
            <a:ext cx="536618" cy="194065"/>
          </a:xfrm>
          <a:prstGeom prst="roundRect">
            <a:avLst/>
          </a:prstGeom>
          <a:solidFill>
            <a:srgbClr val="99D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4" name="圖片 19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7200F17-CDF0-4307-7800-A3021F754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912" y="2842088"/>
            <a:ext cx="218933" cy="212885"/>
          </a:xfrm>
          <a:prstGeom prst="rect">
            <a:avLst/>
          </a:prstGeom>
        </p:spPr>
      </p:pic>
      <p:pic>
        <p:nvPicPr>
          <p:cNvPr id="3" name="圖片 2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7C628024-EA39-7BA8-0937-FF51DEBB9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084" y="1304395"/>
            <a:ext cx="218932" cy="21288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39DC623-AE13-B07B-A482-43B484A8A426}"/>
              </a:ext>
            </a:extLst>
          </p:cNvPr>
          <p:cNvSpPr txBox="1"/>
          <p:nvPr/>
        </p:nvSpPr>
        <p:spPr>
          <a:xfrm>
            <a:off x="12349537" y="299693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05/24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BE2B9B3-7F71-9999-BEAD-B492EE690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989" y="2570558"/>
            <a:ext cx="218933" cy="212885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6E902E12-F22F-787C-1648-1A1AC8A59E9A}"/>
              </a:ext>
            </a:extLst>
          </p:cNvPr>
          <p:cNvSpPr/>
          <p:nvPr/>
        </p:nvSpPr>
        <p:spPr>
          <a:xfrm>
            <a:off x="-3022002" y="-1123556"/>
            <a:ext cx="2472158" cy="249777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2AABD9-D193-DA49-C07A-A6D024B82193}"/>
              </a:ext>
            </a:extLst>
          </p:cNvPr>
          <p:cNvSpPr txBox="1"/>
          <p:nvPr/>
        </p:nvSpPr>
        <p:spPr>
          <a:xfrm>
            <a:off x="-1390022" y="4708249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13.5/117.9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70867CC-95CF-4A03-D2CA-03C7AE195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083" y="4089931"/>
            <a:ext cx="218933" cy="212885"/>
          </a:xfrm>
          <a:prstGeom prst="rect">
            <a:avLst/>
          </a:prstGeom>
        </p:spPr>
      </p:pic>
      <p:pic>
        <p:nvPicPr>
          <p:cNvPr id="18" name="圖片 1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C19B0797-7EDB-5645-C368-6B85A355F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979" y="3910217"/>
            <a:ext cx="218933" cy="212885"/>
          </a:xfrm>
          <a:prstGeom prst="rect">
            <a:avLst/>
          </a:prstGeom>
        </p:spPr>
      </p:pic>
      <p:pic>
        <p:nvPicPr>
          <p:cNvPr id="19" name="圖片 18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64BD2D08-CFA4-4474-274F-42B5222CD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601" y="3869240"/>
            <a:ext cx="218933" cy="212885"/>
          </a:xfrm>
          <a:prstGeom prst="rect">
            <a:avLst/>
          </a:prstGeom>
        </p:spPr>
      </p:pic>
      <p:pic>
        <p:nvPicPr>
          <p:cNvPr id="20" name="圖片 1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A09F8F4-0980-41D5-F9A9-8F7FBFD5C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580" y="5028989"/>
            <a:ext cx="218933" cy="212885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2873094B-8BB4-C08A-EA37-E86597A33AF9}"/>
              </a:ext>
            </a:extLst>
          </p:cNvPr>
          <p:cNvSpPr/>
          <p:nvPr/>
        </p:nvSpPr>
        <p:spPr>
          <a:xfrm>
            <a:off x="-1284814" y="3396992"/>
            <a:ext cx="332786" cy="33855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4FFB813-620D-6905-9365-1366B32C6D1B}"/>
              </a:ext>
            </a:extLst>
          </p:cNvPr>
          <p:cNvSpPr/>
          <p:nvPr/>
        </p:nvSpPr>
        <p:spPr>
          <a:xfrm>
            <a:off x="-1395827" y="1691359"/>
            <a:ext cx="887598" cy="912527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7" name="圖片 6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BE66D66-F091-D1DA-BAD7-491DE5647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600" y="2851076"/>
            <a:ext cx="218933" cy="21288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EB023DE-C32C-A013-60EE-C102863682B6}"/>
              </a:ext>
            </a:extLst>
          </p:cNvPr>
          <p:cNvSpPr txBox="1"/>
          <p:nvPr/>
        </p:nvSpPr>
        <p:spPr>
          <a:xfrm>
            <a:off x="-1398486" y="410022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09/10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14:00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A75EA2-50FF-6E8B-B760-92EA30747B99}"/>
              </a:ext>
            </a:extLst>
          </p:cNvPr>
          <p:cNvSpPr txBox="1"/>
          <p:nvPr/>
        </p:nvSpPr>
        <p:spPr>
          <a:xfrm>
            <a:off x="6708874" y="250081"/>
            <a:ext cx="2446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    心    氣    壓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百帕                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七級暴風圈半徑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公里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十級暴風圈半徑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公里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0E282CC-D1FD-451B-501C-652F298F2945}"/>
              </a:ext>
            </a:extLst>
          </p:cNvPr>
          <p:cNvSpPr txBox="1"/>
          <p:nvPr/>
        </p:nvSpPr>
        <p:spPr>
          <a:xfrm>
            <a:off x="8111299" y="249136"/>
            <a:ext cx="6815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960</a:t>
            </a: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120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F978F3E-6BFF-B7D0-90F0-BBC8AEB0354D}"/>
              </a:ext>
            </a:extLst>
          </p:cNvPr>
          <p:cNvSpPr txBox="1"/>
          <p:nvPr/>
        </p:nvSpPr>
        <p:spPr>
          <a:xfrm>
            <a:off x="9084702" y="250081"/>
            <a:ext cx="3144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公尺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公尺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未來預測路徑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公里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1691236-CC97-C6E9-0525-60BB33E7A482}"/>
              </a:ext>
            </a:extLst>
          </p:cNvPr>
          <p:cNvSpPr txBox="1"/>
          <p:nvPr/>
        </p:nvSpPr>
        <p:spPr>
          <a:xfrm>
            <a:off x="10343210" y="254432"/>
            <a:ext cx="10745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西北西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" name="圖片 32" descr="一張含有 圓形, space, 黑色, 黑暗 的圖片&#10;&#10;自動產生的描述">
            <a:extLst>
              <a:ext uri="{FF2B5EF4-FFF2-40B4-BE49-F238E27FC236}">
                <a16:creationId xmlns:a16="http://schemas.microsoft.com/office/drawing/2014/main" id="{A7F6C634-4F92-93AD-169E-998343F7A3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9" y="6519246"/>
            <a:ext cx="218934" cy="212886"/>
          </a:xfrm>
          <a:prstGeom prst="rect">
            <a:avLst/>
          </a:prstGeom>
        </p:spPr>
      </p:pic>
      <p:sp>
        <p:nvSpPr>
          <p:cNvPr id="51" name="文字方塊 50">
            <a:extLst>
              <a:ext uri="{FF2B5EF4-FFF2-40B4-BE49-F238E27FC236}">
                <a16:creationId xmlns:a16="http://schemas.microsoft.com/office/drawing/2014/main" id="{CE3CABDC-6874-291E-FB34-A4645B548C5F}"/>
              </a:ext>
            </a:extLst>
          </p:cNvPr>
          <p:cNvSpPr txBox="1"/>
          <p:nvPr/>
        </p:nvSpPr>
        <p:spPr>
          <a:xfrm>
            <a:off x="-1390021" y="5175955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13.9/131.4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CADA04-E74E-DF45-406E-604A102C26C6}"/>
              </a:ext>
            </a:extLst>
          </p:cNvPr>
          <p:cNvSpPr txBox="1"/>
          <p:nvPr/>
        </p:nvSpPr>
        <p:spPr>
          <a:xfrm>
            <a:off x="796733" y="372578"/>
            <a:ext cx="49784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中度颱風    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天兔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A668160-4773-F207-F8D3-C2113821E99C}"/>
              </a:ext>
            </a:extLst>
          </p:cNvPr>
          <p:cNvSpPr txBox="1"/>
          <p:nvPr/>
        </p:nvSpPr>
        <p:spPr>
          <a:xfrm>
            <a:off x="-1208323" y="3462318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09/09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14:00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17C96C-730B-E5A7-C858-46EDA57DE287}"/>
              </a:ext>
            </a:extLst>
          </p:cNvPr>
          <p:cNvSpPr txBox="1"/>
          <p:nvPr/>
        </p:nvSpPr>
        <p:spPr>
          <a:xfrm>
            <a:off x="4619625" y="519101"/>
            <a:ext cx="186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  USAGI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92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AFA7E4-78B2-1010-66C7-70F2628370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6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A4766632-2D17-133F-8A4F-C4131EF67463}"/>
              </a:ext>
            </a:extLst>
          </p:cNvPr>
          <p:cNvSpPr/>
          <p:nvPr/>
        </p:nvSpPr>
        <p:spPr>
          <a:xfrm>
            <a:off x="-77002" y="232311"/>
            <a:ext cx="12278788" cy="7853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A750F544-16C0-1381-D9E8-F8F1B816D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944" y="1166255"/>
            <a:ext cx="218932" cy="212884"/>
          </a:xfrm>
          <a:prstGeom prst="rect">
            <a:avLst/>
          </a:prstGeom>
        </p:spPr>
      </p:pic>
      <p:pic>
        <p:nvPicPr>
          <p:cNvPr id="24" name="圖片 2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5D183F0-4640-41C6-B1CA-6C54A163D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341" y="3833732"/>
            <a:ext cx="218933" cy="212885"/>
          </a:xfrm>
          <a:prstGeom prst="rect">
            <a:avLst/>
          </a:prstGeom>
        </p:spPr>
      </p:pic>
      <p:pic>
        <p:nvPicPr>
          <p:cNvPr id="26" name="圖片 25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09EAFCE-DB6D-D72A-212D-F1AD77370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2" y="3396275"/>
            <a:ext cx="218933" cy="212885"/>
          </a:xfrm>
          <a:prstGeom prst="rect">
            <a:avLst/>
          </a:prstGeom>
        </p:spPr>
      </p:pic>
      <p:pic>
        <p:nvPicPr>
          <p:cNvPr id="28" name="圖片 2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E62B14F-7DA1-34A6-1FC1-1A67647E5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426" y="2904923"/>
            <a:ext cx="218933" cy="21288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4EE3906E-6949-B747-2271-49ADE8631063}"/>
              </a:ext>
            </a:extLst>
          </p:cNvPr>
          <p:cNvSpPr/>
          <p:nvPr/>
        </p:nvSpPr>
        <p:spPr>
          <a:xfrm>
            <a:off x="-286" y="6364125"/>
            <a:ext cx="12206224" cy="50250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 descr="一張含有 圖形, 字型, 平面設計, 美工圖案 的圖片&#10;&#10;自動產生的描述">
            <a:extLst>
              <a:ext uri="{FF2B5EF4-FFF2-40B4-BE49-F238E27FC236}">
                <a16:creationId xmlns:a16="http://schemas.microsoft.com/office/drawing/2014/main" id="{624E6CFA-E4F1-9EE7-7EF2-24435E961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808" y="1474488"/>
            <a:ext cx="1140769" cy="1140769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84C566-A5D5-42C4-AFA4-96A54A22DE76}"/>
              </a:ext>
            </a:extLst>
          </p:cNvPr>
          <p:cNvSpPr txBox="1"/>
          <p:nvPr/>
        </p:nvSpPr>
        <p:spPr>
          <a:xfrm>
            <a:off x="29333" y="64788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圖例</a:t>
            </a: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874A5B4-75A6-3072-660B-876E8747482A}"/>
              </a:ext>
            </a:extLst>
          </p:cNvPr>
          <p:cNvCxnSpPr>
            <a:cxnSpLocks/>
          </p:cNvCxnSpPr>
          <p:nvPr/>
        </p:nvCxnSpPr>
        <p:spPr>
          <a:xfrm>
            <a:off x="588433" y="6443147"/>
            <a:ext cx="0" cy="3693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B0238B7-215C-E9F9-05BE-C3B9A4A5F21B}"/>
              </a:ext>
            </a:extLst>
          </p:cNvPr>
          <p:cNvSpPr txBox="1"/>
          <p:nvPr/>
        </p:nvSpPr>
        <p:spPr>
          <a:xfrm>
            <a:off x="814476" y="6478808"/>
            <a:ext cx="1427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熱帶性低氣壓</a:t>
            </a:r>
          </a:p>
        </p:txBody>
      </p:sp>
      <p:pic>
        <p:nvPicPr>
          <p:cNvPr id="46" name="圖片 4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E27C85A0-4066-8E8A-60AE-6F2445D81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65" y="6509421"/>
            <a:ext cx="218933" cy="212885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A70ECABA-DBEE-95FD-F731-AAFEEFA704C7}"/>
              </a:ext>
            </a:extLst>
          </p:cNvPr>
          <p:cNvSpPr txBox="1"/>
          <p:nvPr/>
        </p:nvSpPr>
        <p:spPr>
          <a:xfrm>
            <a:off x="2286195" y="6473924"/>
            <a:ext cx="1084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輕度颱風</a:t>
            </a:r>
          </a:p>
        </p:txBody>
      </p:sp>
      <p:pic>
        <p:nvPicPr>
          <p:cNvPr id="48" name="圖片 4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53C9F84E-E0F2-9556-524A-623A41575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97" y="6511544"/>
            <a:ext cx="218933" cy="212885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33060879-771C-D331-C9C2-9981237C5FEE}"/>
              </a:ext>
            </a:extLst>
          </p:cNvPr>
          <p:cNvSpPr txBox="1"/>
          <p:nvPr/>
        </p:nvSpPr>
        <p:spPr>
          <a:xfrm>
            <a:off x="3370441" y="6473924"/>
            <a:ext cx="1117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中度颱風</a:t>
            </a:r>
          </a:p>
        </p:txBody>
      </p:sp>
      <p:pic>
        <p:nvPicPr>
          <p:cNvPr id="52" name="圖片 51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B1BB6083-F9C7-BF12-43C3-6CD1101B5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845" y="6505717"/>
            <a:ext cx="218933" cy="212885"/>
          </a:xfrm>
          <a:prstGeom prst="rect">
            <a:avLst/>
          </a:prstGeom>
        </p:spPr>
      </p:pic>
      <p:sp>
        <p:nvSpPr>
          <p:cNvPr id="53" name="文字方塊 52">
            <a:extLst>
              <a:ext uri="{FF2B5EF4-FFF2-40B4-BE49-F238E27FC236}">
                <a16:creationId xmlns:a16="http://schemas.microsoft.com/office/drawing/2014/main" id="{24C1C222-9FE0-DE38-E155-DA2F6FBA338F}"/>
              </a:ext>
            </a:extLst>
          </p:cNvPr>
          <p:cNvSpPr txBox="1"/>
          <p:nvPr/>
        </p:nvSpPr>
        <p:spPr>
          <a:xfrm>
            <a:off x="4464050" y="6473924"/>
            <a:ext cx="92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強烈颱風</a:t>
            </a:r>
          </a:p>
        </p:txBody>
      </p:sp>
      <p:sp>
        <p:nvSpPr>
          <p:cNvPr id="55" name="淚滴形 54">
            <a:extLst>
              <a:ext uri="{FF2B5EF4-FFF2-40B4-BE49-F238E27FC236}">
                <a16:creationId xmlns:a16="http://schemas.microsoft.com/office/drawing/2014/main" id="{EBE64D91-D582-D4A1-5ABB-098E2EC19C3D}"/>
              </a:ext>
            </a:extLst>
          </p:cNvPr>
          <p:cNvSpPr/>
          <p:nvPr/>
        </p:nvSpPr>
        <p:spPr>
          <a:xfrm rot="3422124">
            <a:off x="5373171" y="6530373"/>
            <a:ext cx="207749" cy="198948"/>
          </a:xfrm>
          <a:prstGeom prst="teardrop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1999AE1-6AA1-F0A4-8FEF-357F86035CC0}"/>
              </a:ext>
            </a:extLst>
          </p:cNvPr>
          <p:cNvSpPr txBox="1"/>
          <p:nvPr/>
        </p:nvSpPr>
        <p:spPr>
          <a:xfrm>
            <a:off x="5573866" y="6451306"/>
            <a:ext cx="898470" cy="416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預測路徑誤差範圍</a:t>
            </a: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48B73818-9F40-0642-4D90-7E90B565E862}"/>
              </a:ext>
            </a:extLst>
          </p:cNvPr>
          <p:cNvCxnSpPr>
            <a:cxnSpLocks/>
          </p:cNvCxnSpPr>
          <p:nvPr/>
        </p:nvCxnSpPr>
        <p:spPr>
          <a:xfrm>
            <a:off x="6515207" y="6636487"/>
            <a:ext cx="1848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AE2BF04-4C75-491E-E64E-EA1F30A7CA6C}"/>
              </a:ext>
            </a:extLst>
          </p:cNvPr>
          <p:cNvSpPr txBox="1"/>
          <p:nvPr/>
        </p:nvSpPr>
        <p:spPr>
          <a:xfrm>
            <a:off x="6653004" y="6532097"/>
            <a:ext cx="898470" cy="2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過去路徑</a:t>
            </a:r>
          </a:p>
        </p:txBody>
      </p:sp>
      <p:sp>
        <p:nvSpPr>
          <p:cNvPr id="66" name="流程圖: 接點 65">
            <a:extLst>
              <a:ext uri="{FF2B5EF4-FFF2-40B4-BE49-F238E27FC236}">
                <a16:creationId xmlns:a16="http://schemas.microsoft.com/office/drawing/2014/main" id="{6B867BCB-E32B-F91F-2DCA-A0390BF6E93C}"/>
              </a:ext>
            </a:extLst>
          </p:cNvPr>
          <p:cNvSpPr/>
          <p:nvPr/>
        </p:nvSpPr>
        <p:spPr>
          <a:xfrm>
            <a:off x="9782658" y="6511543"/>
            <a:ext cx="218934" cy="212886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F3575A68-2AAA-3F0A-1C2C-EE9AE0B18A66}"/>
              </a:ext>
            </a:extLst>
          </p:cNvPr>
          <p:cNvSpPr txBox="1"/>
          <p:nvPr/>
        </p:nvSpPr>
        <p:spPr>
          <a:xfrm>
            <a:off x="9980905" y="6473924"/>
            <a:ext cx="93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十級風圈</a:t>
            </a:r>
          </a:p>
        </p:txBody>
      </p:sp>
      <p:sp>
        <p:nvSpPr>
          <p:cNvPr id="68" name="流程圖: 接點 67">
            <a:extLst>
              <a:ext uri="{FF2B5EF4-FFF2-40B4-BE49-F238E27FC236}">
                <a16:creationId xmlns:a16="http://schemas.microsoft.com/office/drawing/2014/main" id="{FCF34036-3584-578C-6BC5-84CF50379D68}"/>
              </a:ext>
            </a:extLst>
          </p:cNvPr>
          <p:cNvSpPr/>
          <p:nvPr/>
        </p:nvSpPr>
        <p:spPr>
          <a:xfrm>
            <a:off x="8680548" y="6510476"/>
            <a:ext cx="218934" cy="212886"/>
          </a:xfrm>
          <a:prstGeom prst="flowChartConnector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7DA024E-6893-7AD5-A48B-C782A5E3B56C}"/>
              </a:ext>
            </a:extLst>
          </p:cNvPr>
          <p:cNvSpPr txBox="1"/>
          <p:nvPr/>
        </p:nvSpPr>
        <p:spPr>
          <a:xfrm>
            <a:off x="8860660" y="6467039"/>
            <a:ext cx="93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七級風圈</a:t>
            </a:r>
          </a:p>
        </p:txBody>
      </p:sp>
      <p:sp>
        <p:nvSpPr>
          <p:cNvPr id="72" name="矩形 8">
            <a:extLst>
              <a:ext uri="{FF2B5EF4-FFF2-40B4-BE49-F238E27FC236}">
                <a16:creationId xmlns:a16="http://schemas.microsoft.com/office/drawing/2014/main" id="{3E25E1A8-50F0-B05E-EBF5-AFE65E12826A}"/>
              </a:ext>
            </a:extLst>
          </p:cNvPr>
          <p:cNvSpPr/>
          <p:nvPr/>
        </p:nvSpPr>
        <p:spPr>
          <a:xfrm rot="10800000">
            <a:off x="-12683" y="232310"/>
            <a:ext cx="6854935" cy="785336"/>
          </a:xfrm>
          <a:custGeom>
            <a:avLst/>
            <a:gdLst>
              <a:gd name="connsiteX0" fmla="*/ 0 w 7946571"/>
              <a:gd name="connsiteY0" fmla="*/ 0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0 w 7946571"/>
              <a:gd name="connsiteY4" fmla="*/ 0 h 936171"/>
              <a:gd name="connsiteX0" fmla="*/ 740228 w 7946571"/>
              <a:gd name="connsiteY0" fmla="*/ 32657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0228 w 7946571"/>
              <a:gd name="connsiteY4" fmla="*/ 32657 h 936171"/>
              <a:gd name="connsiteX0" fmla="*/ 743908 w 7946571"/>
              <a:gd name="connsiteY0" fmla="*/ 17068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3908 w 7946571"/>
              <a:gd name="connsiteY4" fmla="*/ 17068 h 936171"/>
              <a:gd name="connsiteX0" fmla="*/ 743908 w 7946571"/>
              <a:gd name="connsiteY0" fmla="*/ 0 h 919103"/>
              <a:gd name="connsiteX1" fmla="*/ 7939210 w 7946571"/>
              <a:gd name="connsiteY1" fmla="*/ 1119 h 919103"/>
              <a:gd name="connsiteX2" fmla="*/ 7946571 w 7946571"/>
              <a:gd name="connsiteY2" fmla="*/ 919103 h 919103"/>
              <a:gd name="connsiteX3" fmla="*/ 0 w 7946571"/>
              <a:gd name="connsiteY3" fmla="*/ 919103 h 919103"/>
              <a:gd name="connsiteX4" fmla="*/ 743908 w 7946571"/>
              <a:gd name="connsiteY4" fmla="*/ 0 h 91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6571" h="919103">
                <a:moveTo>
                  <a:pt x="743908" y="0"/>
                </a:moveTo>
                <a:lnTo>
                  <a:pt x="7939210" y="1119"/>
                </a:lnTo>
                <a:cubicBezTo>
                  <a:pt x="7941664" y="307114"/>
                  <a:pt x="7944117" y="613108"/>
                  <a:pt x="7946571" y="919103"/>
                </a:cubicBezTo>
                <a:lnTo>
                  <a:pt x="0" y="919103"/>
                </a:lnTo>
                <a:lnTo>
                  <a:pt x="743908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12654444-F104-3A82-60F2-1CF1D99532EA}"/>
              </a:ext>
            </a:extLst>
          </p:cNvPr>
          <p:cNvSpPr/>
          <p:nvPr/>
        </p:nvSpPr>
        <p:spPr>
          <a:xfrm>
            <a:off x="173571" y="773492"/>
            <a:ext cx="536618" cy="194065"/>
          </a:xfrm>
          <a:prstGeom prst="roundRect">
            <a:avLst/>
          </a:prstGeom>
          <a:solidFill>
            <a:srgbClr val="99D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C1F69724-56B4-658B-FF0F-882E30C0E0E7}"/>
              </a:ext>
            </a:extLst>
          </p:cNvPr>
          <p:cNvSpPr txBox="1"/>
          <p:nvPr/>
        </p:nvSpPr>
        <p:spPr>
          <a:xfrm>
            <a:off x="156427" y="693851"/>
            <a:ext cx="640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535E61"/>
                </a:solidFill>
              </a:rPr>
              <a:t>2425</a:t>
            </a:r>
            <a:endParaRPr lang="zh-TW" altLang="en-US" sz="1600" dirty="0">
              <a:solidFill>
                <a:srgbClr val="535E61"/>
              </a:solidFill>
            </a:endParaRPr>
          </a:p>
        </p:txBody>
      </p:sp>
      <p:pic>
        <p:nvPicPr>
          <p:cNvPr id="78" name="圖片 7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8E484571-D968-83EE-C9F9-BACA39686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35" y="325539"/>
            <a:ext cx="427152" cy="415352"/>
          </a:xfrm>
          <a:prstGeom prst="rect">
            <a:avLst/>
          </a:prstGeom>
        </p:spPr>
      </p:pic>
      <p:pic>
        <p:nvPicPr>
          <p:cNvPr id="79" name="圖片 7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55490E9D-B729-5378-372F-DC299FA63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328" y="3207512"/>
            <a:ext cx="427152" cy="415352"/>
          </a:xfrm>
          <a:prstGeom prst="rect">
            <a:avLst/>
          </a:prstGeom>
        </p:spPr>
      </p:pic>
      <p:pic>
        <p:nvPicPr>
          <p:cNvPr id="80" name="圖片 7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9DEF58B-474B-D6E9-435F-BCD69795E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675" y="1976823"/>
            <a:ext cx="427152" cy="415352"/>
          </a:xfrm>
          <a:prstGeom prst="rect">
            <a:avLst/>
          </a:prstGeom>
        </p:spPr>
      </p:pic>
      <p:pic>
        <p:nvPicPr>
          <p:cNvPr id="81" name="圖片 80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60761359-0B28-2E83-1530-970D2D5F9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067" y="1355523"/>
            <a:ext cx="427151" cy="415351"/>
          </a:xfrm>
          <a:prstGeom prst="rect">
            <a:avLst/>
          </a:prstGeom>
        </p:spPr>
      </p:pic>
      <p:sp>
        <p:nvSpPr>
          <p:cNvPr id="82" name="文字方塊 81">
            <a:extLst>
              <a:ext uri="{FF2B5EF4-FFF2-40B4-BE49-F238E27FC236}">
                <a16:creationId xmlns:a16="http://schemas.microsoft.com/office/drawing/2014/main" id="{AC714CAA-9D9A-F983-BF23-DEDED1DA45BD}"/>
              </a:ext>
            </a:extLst>
          </p:cNvPr>
          <p:cNvSpPr txBox="1"/>
          <p:nvPr/>
        </p:nvSpPr>
        <p:spPr>
          <a:xfrm>
            <a:off x="-286" y="6117904"/>
            <a:ext cx="343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中央氣象署   發布時間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2024-11-12 08:00</a:t>
            </a:r>
            <a:endParaRPr lang="zh-TW" altLang="en-US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Picture 8" descr="商標向量素材，350000+張向量圖案免費下載-pngtree">
            <a:extLst>
              <a:ext uri="{FF2B5EF4-FFF2-40B4-BE49-F238E27FC236}">
                <a16:creationId xmlns:a16="http://schemas.microsoft.com/office/drawing/2014/main" id="{34FEDD5C-F0BD-37EE-5A06-5842EBEB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26" y="-54967"/>
            <a:ext cx="353909" cy="34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Facebook更新LOGO，品牌主色由深藍改為亮藍色| 品牌癮－法博思品牌顧問">
            <a:extLst>
              <a:ext uri="{FF2B5EF4-FFF2-40B4-BE49-F238E27FC236}">
                <a16:creationId xmlns:a16="http://schemas.microsoft.com/office/drawing/2014/main" id="{10BE6DA9-3CC2-F39B-C76E-2F258B7C5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5147" l="10000" r="90000">
                        <a14:foregroundMark x1="52600" y1="17794" x2="51500" y2="14559"/>
                        <a14:foregroundMark x1="50700" y1="11176" x2="47300" y2="10000"/>
                        <a14:foregroundMark x1="53400" y1="27353" x2="53800" y2="47500"/>
                        <a14:foregroundMark x1="58000" y1="29118" x2="42300" y2="48088"/>
                        <a14:foregroundMark x1="51500" y1="35735" x2="59500" y2="34118"/>
                        <a14:foregroundMark x1="59100" y1="27353" x2="59900" y2="39118"/>
                        <a14:foregroundMark x1="63300" y1="49853" x2="40100" y2="54265"/>
                        <a14:foregroundMark x1="53400" y1="48088" x2="44600" y2="83971"/>
                        <a14:foregroundMark x1="43900" y1="82794" x2="59500" y2="86176"/>
                        <a14:foregroundMark x1="48800" y1="62059" x2="50700" y2="45294"/>
                        <a14:foregroundMark x1="50300" y1="64412" x2="54500" y2="48676"/>
                        <a14:foregroundMark x1="56400" y1="66618" x2="50000" y2="82794"/>
                        <a14:foregroundMark x1="44200" y1="87794" x2="53400" y2="86176"/>
                        <a14:foregroundMark x1="57600" y1="88971" x2="44200" y2="86765"/>
                        <a14:foregroundMark x1="44600" y1="86176" x2="57200" y2="69412"/>
                        <a14:foregroundMark x1="58000" y1="46912" x2="58300" y2="68824"/>
                        <a14:foregroundMark x1="59100" y1="90735" x2="46100" y2="90147"/>
                        <a14:foregroundMark x1="47765" y1="92311" x2="54100" y2="90147"/>
                        <a14:foregroundMark x1="55700" y1="91765" x2="47700" y2="88382"/>
                        <a14:foregroundMark x1="48100" y1="91765" x2="53400" y2="91765"/>
                        <a14:foregroundMark x1="53800" y1="91176" x2="48100" y2="90147"/>
                        <a14:foregroundMark x1="47700" y1="91765" x2="50700" y2="92353"/>
                        <a14:foregroundMark x1="54100" y1="91765" x2="54100" y2="91765"/>
                        <a14:foregroundMark x1="52200" y1="90147" x2="52200" y2="90147"/>
                        <a14:foregroundMark x1="49600" y1="91765" x2="49600" y2="91765"/>
                        <a14:foregroundMark x1="49200" y1="91765" x2="49200" y2="92589"/>
                        <a14:foregroundMark x1="52600" y1="92941" x2="52600" y2="92941"/>
                        <a14:foregroundMark x1="54900" y1="92941" x2="48800" y2="91765"/>
                        <a14:foregroundMark x1="48100" y1="91765" x2="48100" y2="92376"/>
                        <a14:foregroundMark x1="53000" y1="92941" x2="51529" y2="93039"/>
                        <a14:foregroundMark x1="55300" y1="92941" x2="50700" y2="92941"/>
                        <a14:foregroundMark x1="56000" y1="91765" x2="52200" y2="92941"/>
                        <a14:foregroundMark x1="53800" y1="92353" x2="53400" y2="92353"/>
                        <a14:foregroundMark x1="47700" y1="91176" x2="47700" y2="91176"/>
                        <a14:foregroundMark x1="47300" y1="91176" x2="47300" y2="91176"/>
                        <a14:foregroundMark x1="46900" y1="92941" x2="46900" y2="92941"/>
                        <a14:foregroundMark x1="46500" y1="92941" x2="46500" y2="92941"/>
                        <a14:foregroundMark x1="50700" y1="91765" x2="50700" y2="91765"/>
                        <a14:foregroundMark x1="47700" y1="92353" x2="47700" y2="92353"/>
                        <a14:foregroundMark x1="49200" y1="92353" x2="49200" y2="92353"/>
                        <a14:foregroundMark x1="48800" y1="91176" x2="48800" y2="91176"/>
                        <a14:foregroundMark x1="49600" y1="91765" x2="49600" y2="91765"/>
                        <a14:backgroundMark x1="33200" y1="93971" x2="38900" y2="95735"/>
                        <a14:backgroundMark x1="38500" y1="97941" x2="43100" y2="97941"/>
                        <a14:backgroundMark x1="37800" y1="96324" x2="46900" y2="97353"/>
                        <a14:backgroundMark x1="40800" y1="96765" x2="53400" y2="99118"/>
                        <a14:backgroundMark x1="42000" y1="94559" x2="53400" y2="96765"/>
                        <a14:backgroundMark x1="44600" y1="96765" x2="40400" y2="9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04" y="14464"/>
            <a:ext cx="299929" cy="20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文字方塊 83">
            <a:extLst>
              <a:ext uri="{FF2B5EF4-FFF2-40B4-BE49-F238E27FC236}">
                <a16:creationId xmlns:a16="http://schemas.microsoft.com/office/drawing/2014/main" id="{444A8994-1E01-52BB-427C-1AB60268BB98}"/>
              </a:ext>
            </a:extLst>
          </p:cNvPr>
          <p:cNvSpPr txBox="1"/>
          <p:nvPr/>
        </p:nvSpPr>
        <p:spPr>
          <a:xfrm>
            <a:off x="9242731" y="-7178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颱風氣象預報資訊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B51284E-251A-E7AD-C14F-92EE632F030F}"/>
              </a:ext>
            </a:extLst>
          </p:cNvPr>
          <p:cNvSpPr txBox="1"/>
          <p:nvPr/>
        </p:nvSpPr>
        <p:spPr>
          <a:xfrm>
            <a:off x="10600569" y="-21095"/>
            <a:ext cx="1447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weather_typhoons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293B6370-B483-6D06-451B-2C76C74D69E6}"/>
              </a:ext>
            </a:extLst>
          </p:cNvPr>
          <p:cNvCxnSpPr>
            <a:cxnSpLocks/>
          </p:cNvCxnSpPr>
          <p:nvPr/>
        </p:nvCxnSpPr>
        <p:spPr>
          <a:xfrm>
            <a:off x="7595032" y="6627812"/>
            <a:ext cx="18483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38F01D40-210A-4818-4EA1-BE3E8D4E6930}"/>
              </a:ext>
            </a:extLst>
          </p:cNvPr>
          <p:cNvSpPr txBox="1"/>
          <p:nvPr/>
        </p:nvSpPr>
        <p:spPr>
          <a:xfrm>
            <a:off x="7710232" y="6473924"/>
            <a:ext cx="89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D9834D6-C0C1-7A33-EEA8-795DF3B8009A}"/>
              </a:ext>
            </a:extLst>
          </p:cNvPr>
          <p:cNvSpPr/>
          <p:nvPr/>
        </p:nvSpPr>
        <p:spPr>
          <a:xfrm>
            <a:off x="10980225" y="6505716"/>
            <a:ext cx="237522" cy="222105"/>
          </a:xfrm>
          <a:prstGeom prst="rect">
            <a:avLst/>
          </a:prstGeom>
          <a:pattFill prst="pct20">
            <a:fgClr>
              <a:srgbClr val="FF0000"/>
            </a:fgClr>
            <a:bgClr>
              <a:srgbClr val="80858F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DEA23373-597B-96DB-C5B6-E1B4FEACEBD2}"/>
              </a:ext>
            </a:extLst>
          </p:cNvPr>
          <p:cNvSpPr txBox="1"/>
          <p:nvPr/>
        </p:nvSpPr>
        <p:spPr>
          <a:xfrm>
            <a:off x="11230450" y="6467039"/>
            <a:ext cx="93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警戒範圍</a:t>
            </a:r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F7B5C37E-B87C-A211-922F-BD67E20DE6B1}"/>
              </a:ext>
            </a:extLst>
          </p:cNvPr>
          <p:cNvSpPr/>
          <p:nvPr/>
        </p:nvSpPr>
        <p:spPr>
          <a:xfrm>
            <a:off x="-2089759" y="4597087"/>
            <a:ext cx="274484" cy="267943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64C1EFC5-20F3-9CB8-1B4B-69CDD2951B90}"/>
              </a:ext>
            </a:extLst>
          </p:cNvPr>
          <p:cNvSpPr/>
          <p:nvPr/>
        </p:nvSpPr>
        <p:spPr>
          <a:xfrm>
            <a:off x="-3646162" y="2021424"/>
            <a:ext cx="870813" cy="86823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BB1BB69C-484C-4AA0-5BA6-847C23979FE3}"/>
              </a:ext>
            </a:extLst>
          </p:cNvPr>
          <p:cNvSpPr/>
          <p:nvPr/>
        </p:nvSpPr>
        <p:spPr>
          <a:xfrm>
            <a:off x="-1312999" y="2677001"/>
            <a:ext cx="608179" cy="57452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B44DCFAB-3F25-4180-641A-F6C89CB60936}"/>
              </a:ext>
            </a:extLst>
          </p:cNvPr>
          <p:cNvSpPr/>
          <p:nvPr/>
        </p:nvSpPr>
        <p:spPr>
          <a:xfrm>
            <a:off x="-2592324" y="293210"/>
            <a:ext cx="1404104" cy="139364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D1925323-FC75-3893-CAF5-8C716A1681B9}"/>
              </a:ext>
            </a:extLst>
          </p:cNvPr>
          <p:cNvSpPr/>
          <p:nvPr/>
        </p:nvSpPr>
        <p:spPr>
          <a:xfrm>
            <a:off x="-4336124" y="266716"/>
            <a:ext cx="1500653" cy="153610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118" name="圖片 11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A02383EC-10B4-CCEB-917A-70CF2B2B8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1" y="3806576"/>
            <a:ext cx="218933" cy="212885"/>
          </a:xfrm>
          <a:prstGeom prst="rect">
            <a:avLst/>
          </a:prstGeom>
        </p:spPr>
      </p:pic>
      <p:pic>
        <p:nvPicPr>
          <p:cNvPr id="120" name="圖片 11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27054A6-8D60-2C48-1AAC-57AFF88FF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524" y="3835193"/>
            <a:ext cx="218933" cy="212885"/>
          </a:xfrm>
          <a:prstGeom prst="rect">
            <a:avLst/>
          </a:prstGeom>
        </p:spPr>
      </p:pic>
      <p:pic>
        <p:nvPicPr>
          <p:cNvPr id="129" name="圖片 12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D5CBC23-9947-ADBD-1885-AB233364A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371" y="3424130"/>
            <a:ext cx="218933" cy="212885"/>
          </a:xfrm>
          <a:prstGeom prst="rect">
            <a:avLst/>
          </a:prstGeom>
        </p:spPr>
      </p:pic>
      <p:pic>
        <p:nvPicPr>
          <p:cNvPr id="131" name="圖片 130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D88E300-53FD-2235-1DEF-688FB0135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907" y="3415401"/>
            <a:ext cx="218933" cy="212885"/>
          </a:xfrm>
          <a:prstGeom prst="rect">
            <a:avLst/>
          </a:prstGeom>
        </p:spPr>
      </p:pic>
      <p:sp>
        <p:nvSpPr>
          <p:cNvPr id="142" name="橢圓 141">
            <a:extLst>
              <a:ext uri="{FF2B5EF4-FFF2-40B4-BE49-F238E27FC236}">
                <a16:creationId xmlns:a16="http://schemas.microsoft.com/office/drawing/2014/main" id="{555EA4C4-6200-FA80-A682-710FA150E884}"/>
              </a:ext>
            </a:extLst>
          </p:cNvPr>
          <p:cNvSpPr/>
          <p:nvPr/>
        </p:nvSpPr>
        <p:spPr>
          <a:xfrm>
            <a:off x="-1785771" y="3646301"/>
            <a:ext cx="453936" cy="42809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8EDBA880-6503-7A79-25AA-2016808CAC20}"/>
              </a:ext>
            </a:extLst>
          </p:cNvPr>
          <p:cNvSpPr/>
          <p:nvPr/>
        </p:nvSpPr>
        <p:spPr>
          <a:xfrm>
            <a:off x="-2089759" y="2910327"/>
            <a:ext cx="699738" cy="68240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D0A912E1-9E58-31E3-F571-F923E9382EF2}"/>
              </a:ext>
            </a:extLst>
          </p:cNvPr>
          <p:cNvSpPr/>
          <p:nvPr/>
        </p:nvSpPr>
        <p:spPr>
          <a:xfrm>
            <a:off x="-2599128" y="1810658"/>
            <a:ext cx="1154834" cy="109164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5A3E7613-63B7-1880-CA77-0ECA6799FCB5}"/>
              </a:ext>
            </a:extLst>
          </p:cNvPr>
          <p:cNvSpPr/>
          <p:nvPr/>
        </p:nvSpPr>
        <p:spPr>
          <a:xfrm>
            <a:off x="-3477401" y="3044233"/>
            <a:ext cx="1404104" cy="139364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2A651B54-B58B-27F8-26F4-E9FE34B6158A}"/>
              </a:ext>
            </a:extLst>
          </p:cNvPr>
          <p:cNvSpPr/>
          <p:nvPr/>
        </p:nvSpPr>
        <p:spPr>
          <a:xfrm>
            <a:off x="-2925572" y="-1950617"/>
            <a:ext cx="1950896" cy="201106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56" name="矩形: 圓角 155">
            <a:extLst>
              <a:ext uri="{FF2B5EF4-FFF2-40B4-BE49-F238E27FC236}">
                <a16:creationId xmlns:a16="http://schemas.microsoft.com/office/drawing/2014/main" id="{109CDD78-7C83-5EFF-E9CE-D5A5661201A8}"/>
              </a:ext>
            </a:extLst>
          </p:cNvPr>
          <p:cNvSpPr/>
          <p:nvPr/>
        </p:nvSpPr>
        <p:spPr>
          <a:xfrm>
            <a:off x="-575259" y="1200505"/>
            <a:ext cx="536618" cy="194065"/>
          </a:xfrm>
          <a:prstGeom prst="roundRect">
            <a:avLst/>
          </a:prstGeom>
          <a:solidFill>
            <a:srgbClr val="99D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4" name="圖片 19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7200F17-CDF0-4307-7800-A3021F754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912" y="2842088"/>
            <a:ext cx="218933" cy="212885"/>
          </a:xfrm>
          <a:prstGeom prst="rect">
            <a:avLst/>
          </a:prstGeom>
        </p:spPr>
      </p:pic>
      <p:pic>
        <p:nvPicPr>
          <p:cNvPr id="3" name="圖片 2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7C628024-EA39-7BA8-0937-FF51DEBB9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084" y="1304395"/>
            <a:ext cx="218932" cy="21288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39DC623-AE13-B07B-A482-43B484A8A426}"/>
              </a:ext>
            </a:extLst>
          </p:cNvPr>
          <p:cNvSpPr txBox="1"/>
          <p:nvPr/>
        </p:nvSpPr>
        <p:spPr>
          <a:xfrm>
            <a:off x="12349537" y="299693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05/24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BE2B9B3-7F71-9999-BEAD-B492EE690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989" y="2570558"/>
            <a:ext cx="218933" cy="212885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6E902E12-F22F-787C-1648-1A1AC8A59E9A}"/>
              </a:ext>
            </a:extLst>
          </p:cNvPr>
          <p:cNvSpPr/>
          <p:nvPr/>
        </p:nvSpPr>
        <p:spPr>
          <a:xfrm>
            <a:off x="-3022002" y="-1123556"/>
            <a:ext cx="2472158" cy="249777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2AABD9-D193-DA49-C07A-A6D024B82193}"/>
              </a:ext>
            </a:extLst>
          </p:cNvPr>
          <p:cNvSpPr txBox="1"/>
          <p:nvPr/>
        </p:nvSpPr>
        <p:spPr>
          <a:xfrm>
            <a:off x="-1390022" y="4708249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13.5/117.9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70867CC-95CF-4A03-D2CA-03C7AE195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083" y="4089931"/>
            <a:ext cx="218933" cy="212885"/>
          </a:xfrm>
          <a:prstGeom prst="rect">
            <a:avLst/>
          </a:prstGeom>
        </p:spPr>
      </p:pic>
      <p:pic>
        <p:nvPicPr>
          <p:cNvPr id="18" name="圖片 1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C19B0797-7EDB-5645-C368-6B85A355F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979" y="3910217"/>
            <a:ext cx="218933" cy="212885"/>
          </a:xfrm>
          <a:prstGeom prst="rect">
            <a:avLst/>
          </a:prstGeom>
        </p:spPr>
      </p:pic>
      <p:pic>
        <p:nvPicPr>
          <p:cNvPr id="19" name="圖片 18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64BD2D08-CFA4-4474-274F-42B5222CD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601" y="3869240"/>
            <a:ext cx="218933" cy="212885"/>
          </a:xfrm>
          <a:prstGeom prst="rect">
            <a:avLst/>
          </a:prstGeom>
        </p:spPr>
      </p:pic>
      <p:pic>
        <p:nvPicPr>
          <p:cNvPr id="20" name="圖片 1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A09F8F4-0980-41D5-F9A9-8F7FBFD5C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580" y="5028989"/>
            <a:ext cx="218933" cy="212885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2873094B-8BB4-C08A-EA37-E86597A33AF9}"/>
              </a:ext>
            </a:extLst>
          </p:cNvPr>
          <p:cNvSpPr/>
          <p:nvPr/>
        </p:nvSpPr>
        <p:spPr>
          <a:xfrm>
            <a:off x="-1284814" y="3396992"/>
            <a:ext cx="332786" cy="33855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4FFB813-620D-6905-9365-1366B32C6D1B}"/>
              </a:ext>
            </a:extLst>
          </p:cNvPr>
          <p:cNvSpPr/>
          <p:nvPr/>
        </p:nvSpPr>
        <p:spPr>
          <a:xfrm>
            <a:off x="-1395827" y="1691359"/>
            <a:ext cx="887598" cy="912527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7" name="圖片 6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BE66D66-F091-D1DA-BAD7-491DE5647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600" y="2851076"/>
            <a:ext cx="218933" cy="21288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EB023DE-C32C-A013-60EE-C102863682B6}"/>
              </a:ext>
            </a:extLst>
          </p:cNvPr>
          <p:cNvSpPr txBox="1"/>
          <p:nvPr/>
        </p:nvSpPr>
        <p:spPr>
          <a:xfrm>
            <a:off x="-1398486" y="410022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09/10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14:00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A75EA2-50FF-6E8B-B760-92EA30747B99}"/>
              </a:ext>
            </a:extLst>
          </p:cNvPr>
          <p:cNvSpPr txBox="1"/>
          <p:nvPr/>
        </p:nvSpPr>
        <p:spPr>
          <a:xfrm>
            <a:off x="6708874" y="250081"/>
            <a:ext cx="2446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    心    氣    壓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百帕                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七級暴風圈半徑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公里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十級暴風圈半徑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公里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0E282CC-D1FD-451B-501C-652F298F2945}"/>
              </a:ext>
            </a:extLst>
          </p:cNvPr>
          <p:cNvSpPr txBox="1"/>
          <p:nvPr/>
        </p:nvSpPr>
        <p:spPr>
          <a:xfrm>
            <a:off x="8111299" y="249136"/>
            <a:ext cx="6815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995</a:t>
            </a: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80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-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F978F3E-6BFF-B7D0-90F0-BBC8AEB0354D}"/>
              </a:ext>
            </a:extLst>
          </p:cNvPr>
          <p:cNvSpPr txBox="1"/>
          <p:nvPr/>
        </p:nvSpPr>
        <p:spPr>
          <a:xfrm>
            <a:off x="9084702" y="250081"/>
            <a:ext cx="3144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公尺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公尺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未來預測路徑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公里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1691236-CC97-C6E9-0525-60BB33E7A482}"/>
              </a:ext>
            </a:extLst>
          </p:cNvPr>
          <p:cNvSpPr txBox="1"/>
          <p:nvPr/>
        </p:nvSpPr>
        <p:spPr>
          <a:xfrm>
            <a:off x="10343210" y="254432"/>
            <a:ext cx="10745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西北西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" name="圖片 32" descr="一張含有 圓形, space, 黑色, 黑暗 的圖片&#10;&#10;自動產生的描述">
            <a:extLst>
              <a:ext uri="{FF2B5EF4-FFF2-40B4-BE49-F238E27FC236}">
                <a16:creationId xmlns:a16="http://schemas.microsoft.com/office/drawing/2014/main" id="{A7F6C634-4F92-93AD-169E-998343F7A3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9" y="6519246"/>
            <a:ext cx="218934" cy="212886"/>
          </a:xfrm>
          <a:prstGeom prst="rect">
            <a:avLst/>
          </a:prstGeom>
        </p:spPr>
      </p:pic>
      <p:sp>
        <p:nvSpPr>
          <p:cNvPr id="51" name="文字方塊 50">
            <a:extLst>
              <a:ext uri="{FF2B5EF4-FFF2-40B4-BE49-F238E27FC236}">
                <a16:creationId xmlns:a16="http://schemas.microsoft.com/office/drawing/2014/main" id="{CE3CABDC-6874-291E-FB34-A4645B548C5F}"/>
              </a:ext>
            </a:extLst>
          </p:cNvPr>
          <p:cNvSpPr txBox="1"/>
          <p:nvPr/>
        </p:nvSpPr>
        <p:spPr>
          <a:xfrm>
            <a:off x="-1390021" y="5175955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13.9/131.4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CADA04-E74E-DF45-406E-604A102C26C6}"/>
              </a:ext>
            </a:extLst>
          </p:cNvPr>
          <p:cNvSpPr txBox="1"/>
          <p:nvPr/>
        </p:nvSpPr>
        <p:spPr>
          <a:xfrm>
            <a:off x="796733" y="372578"/>
            <a:ext cx="49784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輕度颱風    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天兔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E2B2D26-3856-3668-5C4A-14FA7D067612}"/>
              </a:ext>
            </a:extLst>
          </p:cNvPr>
          <p:cNvSpPr txBox="1"/>
          <p:nvPr/>
        </p:nvSpPr>
        <p:spPr>
          <a:xfrm>
            <a:off x="4619625" y="519101"/>
            <a:ext cx="186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  USAGI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A668160-4773-F207-F8D3-C2113821E99C}"/>
              </a:ext>
            </a:extLst>
          </p:cNvPr>
          <p:cNvSpPr txBox="1"/>
          <p:nvPr/>
        </p:nvSpPr>
        <p:spPr>
          <a:xfrm>
            <a:off x="-1208323" y="3462318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09/09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14:00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57542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地圖, 圖表 的圖片&#10;&#10;自動產生的描述">
            <a:extLst>
              <a:ext uri="{FF2B5EF4-FFF2-40B4-BE49-F238E27FC236}">
                <a16:creationId xmlns:a16="http://schemas.microsoft.com/office/drawing/2014/main" id="{10A13F33-B235-9CB1-EDDA-F5C9CA25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A4766632-2D17-133F-8A4F-C4131EF67463}"/>
              </a:ext>
            </a:extLst>
          </p:cNvPr>
          <p:cNvSpPr/>
          <p:nvPr/>
        </p:nvSpPr>
        <p:spPr>
          <a:xfrm>
            <a:off x="-77002" y="232311"/>
            <a:ext cx="12278788" cy="7853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A750F544-16C0-1381-D9E8-F8F1B816D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944" y="1166255"/>
            <a:ext cx="218932" cy="212884"/>
          </a:xfrm>
          <a:prstGeom prst="rect">
            <a:avLst/>
          </a:prstGeom>
        </p:spPr>
      </p:pic>
      <p:pic>
        <p:nvPicPr>
          <p:cNvPr id="24" name="圖片 2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5D183F0-4640-41C6-B1CA-6C54A163D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341" y="3833732"/>
            <a:ext cx="218933" cy="212885"/>
          </a:xfrm>
          <a:prstGeom prst="rect">
            <a:avLst/>
          </a:prstGeom>
        </p:spPr>
      </p:pic>
      <p:pic>
        <p:nvPicPr>
          <p:cNvPr id="26" name="圖片 25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09EAFCE-DB6D-D72A-212D-F1AD77370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2" y="3396275"/>
            <a:ext cx="218933" cy="212885"/>
          </a:xfrm>
          <a:prstGeom prst="rect">
            <a:avLst/>
          </a:prstGeom>
        </p:spPr>
      </p:pic>
      <p:pic>
        <p:nvPicPr>
          <p:cNvPr id="28" name="圖片 2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E62B14F-7DA1-34A6-1FC1-1A67647E5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426" y="2904923"/>
            <a:ext cx="218933" cy="21288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4EE3906E-6949-B747-2271-49ADE8631063}"/>
              </a:ext>
            </a:extLst>
          </p:cNvPr>
          <p:cNvSpPr/>
          <p:nvPr/>
        </p:nvSpPr>
        <p:spPr>
          <a:xfrm>
            <a:off x="-286" y="6364125"/>
            <a:ext cx="12206224" cy="50250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 descr="一張含有 圖形, 字型, 平面設計, 美工圖案 的圖片&#10;&#10;自動產生的描述">
            <a:extLst>
              <a:ext uri="{FF2B5EF4-FFF2-40B4-BE49-F238E27FC236}">
                <a16:creationId xmlns:a16="http://schemas.microsoft.com/office/drawing/2014/main" id="{624E6CFA-E4F1-9EE7-7EF2-24435E961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808" y="1474488"/>
            <a:ext cx="1140769" cy="1140769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84C566-A5D5-42C4-AFA4-96A54A22DE76}"/>
              </a:ext>
            </a:extLst>
          </p:cNvPr>
          <p:cNvSpPr txBox="1"/>
          <p:nvPr/>
        </p:nvSpPr>
        <p:spPr>
          <a:xfrm>
            <a:off x="29333" y="64788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圖例</a:t>
            </a: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874A5B4-75A6-3072-660B-876E8747482A}"/>
              </a:ext>
            </a:extLst>
          </p:cNvPr>
          <p:cNvCxnSpPr>
            <a:cxnSpLocks/>
          </p:cNvCxnSpPr>
          <p:nvPr/>
        </p:nvCxnSpPr>
        <p:spPr>
          <a:xfrm>
            <a:off x="588433" y="6443147"/>
            <a:ext cx="0" cy="3693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B0238B7-215C-E9F9-05BE-C3B9A4A5F21B}"/>
              </a:ext>
            </a:extLst>
          </p:cNvPr>
          <p:cNvSpPr txBox="1"/>
          <p:nvPr/>
        </p:nvSpPr>
        <p:spPr>
          <a:xfrm>
            <a:off x="814476" y="6478808"/>
            <a:ext cx="1427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熱帶性低氣壓</a:t>
            </a:r>
          </a:p>
        </p:txBody>
      </p:sp>
      <p:pic>
        <p:nvPicPr>
          <p:cNvPr id="46" name="圖片 4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E27C85A0-4066-8E8A-60AE-6F2445D81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65" y="6509421"/>
            <a:ext cx="218933" cy="212885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A70ECABA-DBEE-95FD-F731-AAFEEFA704C7}"/>
              </a:ext>
            </a:extLst>
          </p:cNvPr>
          <p:cNvSpPr txBox="1"/>
          <p:nvPr/>
        </p:nvSpPr>
        <p:spPr>
          <a:xfrm>
            <a:off x="2286195" y="6473924"/>
            <a:ext cx="1084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輕度颱風</a:t>
            </a:r>
          </a:p>
        </p:txBody>
      </p:sp>
      <p:pic>
        <p:nvPicPr>
          <p:cNvPr id="48" name="圖片 4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53C9F84E-E0F2-9556-524A-623A41575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97" y="6511544"/>
            <a:ext cx="218933" cy="212885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33060879-771C-D331-C9C2-9981237C5FEE}"/>
              </a:ext>
            </a:extLst>
          </p:cNvPr>
          <p:cNvSpPr txBox="1"/>
          <p:nvPr/>
        </p:nvSpPr>
        <p:spPr>
          <a:xfrm>
            <a:off x="3370441" y="6473924"/>
            <a:ext cx="1117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中度颱風</a:t>
            </a:r>
          </a:p>
        </p:txBody>
      </p:sp>
      <p:pic>
        <p:nvPicPr>
          <p:cNvPr id="52" name="圖片 51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B1BB6083-F9C7-BF12-43C3-6CD1101B5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845" y="6505717"/>
            <a:ext cx="218933" cy="212885"/>
          </a:xfrm>
          <a:prstGeom prst="rect">
            <a:avLst/>
          </a:prstGeom>
        </p:spPr>
      </p:pic>
      <p:sp>
        <p:nvSpPr>
          <p:cNvPr id="53" name="文字方塊 52">
            <a:extLst>
              <a:ext uri="{FF2B5EF4-FFF2-40B4-BE49-F238E27FC236}">
                <a16:creationId xmlns:a16="http://schemas.microsoft.com/office/drawing/2014/main" id="{24C1C222-9FE0-DE38-E155-DA2F6FBA338F}"/>
              </a:ext>
            </a:extLst>
          </p:cNvPr>
          <p:cNvSpPr txBox="1"/>
          <p:nvPr/>
        </p:nvSpPr>
        <p:spPr>
          <a:xfrm>
            <a:off x="4464050" y="6473924"/>
            <a:ext cx="92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強烈颱風</a:t>
            </a:r>
          </a:p>
        </p:txBody>
      </p:sp>
      <p:sp>
        <p:nvSpPr>
          <p:cNvPr id="55" name="淚滴形 54">
            <a:extLst>
              <a:ext uri="{FF2B5EF4-FFF2-40B4-BE49-F238E27FC236}">
                <a16:creationId xmlns:a16="http://schemas.microsoft.com/office/drawing/2014/main" id="{EBE64D91-D582-D4A1-5ABB-098E2EC19C3D}"/>
              </a:ext>
            </a:extLst>
          </p:cNvPr>
          <p:cNvSpPr/>
          <p:nvPr/>
        </p:nvSpPr>
        <p:spPr>
          <a:xfrm rot="3422124">
            <a:off x="5373171" y="6530373"/>
            <a:ext cx="207749" cy="198948"/>
          </a:xfrm>
          <a:prstGeom prst="teardrop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1999AE1-6AA1-F0A4-8FEF-357F86035CC0}"/>
              </a:ext>
            </a:extLst>
          </p:cNvPr>
          <p:cNvSpPr txBox="1"/>
          <p:nvPr/>
        </p:nvSpPr>
        <p:spPr>
          <a:xfrm>
            <a:off x="5573866" y="6451306"/>
            <a:ext cx="898470" cy="416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預測路徑誤差範圍</a:t>
            </a: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48B73818-9F40-0642-4D90-7E90B565E862}"/>
              </a:ext>
            </a:extLst>
          </p:cNvPr>
          <p:cNvCxnSpPr>
            <a:cxnSpLocks/>
          </p:cNvCxnSpPr>
          <p:nvPr/>
        </p:nvCxnSpPr>
        <p:spPr>
          <a:xfrm>
            <a:off x="6515207" y="6636487"/>
            <a:ext cx="1848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AE2BF04-4C75-491E-E64E-EA1F30A7CA6C}"/>
              </a:ext>
            </a:extLst>
          </p:cNvPr>
          <p:cNvSpPr txBox="1"/>
          <p:nvPr/>
        </p:nvSpPr>
        <p:spPr>
          <a:xfrm>
            <a:off x="6653004" y="6532097"/>
            <a:ext cx="898470" cy="2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過去路徑</a:t>
            </a:r>
          </a:p>
        </p:txBody>
      </p:sp>
      <p:sp>
        <p:nvSpPr>
          <p:cNvPr id="66" name="流程圖: 接點 65">
            <a:extLst>
              <a:ext uri="{FF2B5EF4-FFF2-40B4-BE49-F238E27FC236}">
                <a16:creationId xmlns:a16="http://schemas.microsoft.com/office/drawing/2014/main" id="{6B867BCB-E32B-F91F-2DCA-A0390BF6E93C}"/>
              </a:ext>
            </a:extLst>
          </p:cNvPr>
          <p:cNvSpPr/>
          <p:nvPr/>
        </p:nvSpPr>
        <p:spPr>
          <a:xfrm>
            <a:off x="9782658" y="6511543"/>
            <a:ext cx="218934" cy="212886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F3575A68-2AAA-3F0A-1C2C-EE9AE0B18A66}"/>
              </a:ext>
            </a:extLst>
          </p:cNvPr>
          <p:cNvSpPr txBox="1"/>
          <p:nvPr/>
        </p:nvSpPr>
        <p:spPr>
          <a:xfrm>
            <a:off x="9980905" y="6473924"/>
            <a:ext cx="93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十級風圈</a:t>
            </a:r>
          </a:p>
        </p:txBody>
      </p:sp>
      <p:sp>
        <p:nvSpPr>
          <p:cNvPr id="68" name="流程圖: 接點 67">
            <a:extLst>
              <a:ext uri="{FF2B5EF4-FFF2-40B4-BE49-F238E27FC236}">
                <a16:creationId xmlns:a16="http://schemas.microsoft.com/office/drawing/2014/main" id="{FCF34036-3584-578C-6BC5-84CF50379D68}"/>
              </a:ext>
            </a:extLst>
          </p:cNvPr>
          <p:cNvSpPr/>
          <p:nvPr/>
        </p:nvSpPr>
        <p:spPr>
          <a:xfrm>
            <a:off x="8680548" y="6510476"/>
            <a:ext cx="218934" cy="212886"/>
          </a:xfrm>
          <a:prstGeom prst="flowChartConnector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7DA024E-6893-7AD5-A48B-C782A5E3B56C}"/>
              </a:ext>
            </a:extLst>
          </p:cNvPr>
          <p:cNvSpPr txBox="1"/>
          <p:nvPr/>
        </p:nvSpPr>
        <p:spPr>
          <a:xfrm>
            <a:off x="8860660" y="6467039"/>
            <a:ext cx="93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七級風圈</a:t>
            </a:r>
          </a:p>
        </p:txBody>
      </p:sp>
      <p:sp>
        <p:nvSpPr>
          <p:cNvPr id="72" name="矩形 8">
            <a:extLst>
              <a:ext uri="{FF2B5EF4-FFF2-40B4-BE49-F238E27FC236}">
                <a16:creationId xmlns:a16="http://schemas.microsoft.com/office/drawing/2014/main" id="{3E25E1A8-50F0-B05E-EBF5-AFE65E12826A}"/>
              </a:ext>
            </a:extLst>
          </p:cNvPr>
          <p:cNvSpPr/>
          <p:nvPr/>
        </p:nvSpPr>
        <p:spPr>
          <a:xfrm rot="10800000">
            <a:off x="-12683" y="232310"/>
            <a:ext cx="6854935" cy="785336"/>
          </a:xfrm>
          <a:custGeom>
            <a:avLst/>
            <a:gdLst>
              <a:gd name="connsiteX0" fmla="*/ 0 w 7946571"/>
              <a:gd name="connsiteY0" fmla="*/ 0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0 w 7946571"/>
              <a:gd name="connsiteY4" fmla="*/ 0 h 936171"/>
              <a:gd name="connsiteX0" fmla="*/ 740228 w 7946571"/>
              <a:gd name="connsiteY0" fmla="*/ 32657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0228 w 7946571"/>
              <a:gd name="connsiteY4" fmla="*/ 32657 h 936171"/>
              <a:gd name="connsiteX0" fmla="*/ 743908 w 7946571"/>
              <a:gd name="connsiteY0" fmla="*/ 17068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3908 w 7946571"/>
              <a:gd name="connsiteY4" fmla="*/ 17068 h 936171"/>
              <a:gd name="connsiteX0" fmla="*/ 743908 w 7946571"/>
              <a:gd name="connsiteY0" fmla="*/ 0 h 919103"/>
              <a:gd name="connsiteX1" fmla="*/ 7939210 w 7946571"/>
              <a:gd name="connsiteY1" fmla="*/ 1119 h 919103"/>
              <a:gd name="connsiteX2" fmla="*/ 7946571 w 7946571"/>
              <a:gd name="connsiteY2" fmla="*/ 919103 h 919103"/>
              <a:gd name="connsiteX3" fmla="*/ 0 w 7946571"/>
              <a:gd name="connsiteY3" fmla="*/ 919103 h 919103"/>
              <a:gd name="connsiteX4" fmla="*/ 743908 w 7946571"/>
              <a:gd name="connsiteY4" fmla="*/ 0 h 91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6571" h="919103">
                <a:moveTo>
                  <a:pt x="743908" y="0"/>
                </a:moveTo>
                <a:lnTo>
                  <a:pt x="7939210" y="1119"/>
                </a:lnTo>
                <a:cubicBezTo>
                  <a:pt x="7941664" y="307114"/>
                  <a:pt x="7944117" y="613108"/>
                  <a:pt x="7946571" y="919103"/>
                </a:cubicBezTo>
                <a:lnTo>
                  <a:pt x="0" y="919103"/>
                </a:lnTo>
                <a:lnTo>
                  <a:pt x="743908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12654444-F104-3A82-60F2-1CF1D99532EA}"/>
              </a:ext>
            </a:extLst>
          </p:cNvPr>
          <p:cNvSpPr/>
          <p:nvPr/>
        </p:nvSpPr>
        <p:spPr>
          <a:xfrm>
            <a:off x="173571" y="773492"/>
            <a:ext cx="536618" cy="1940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C1F69724-56B4-658B-FF0F-882E30C0E0E7}"/>
              </a:ext>
            </a:extLst>
          </p:cNvPr>
          <p:cNvSpPr txBox="1"/>
          <p:nvPr/>
        </p:nvSpPr>
        <p:spPr>
          <a:xfrm>
            <a:off x="156427" y="693851"/>
            <a:ext cx="658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535E61"/>
                </a:solidFill>
              </a:rPr>
              <a:t>TD22</a:t>
            </a:r>
            <a:endParaRPr lang="zh-TW" altLang="en-US" sz="1600" dirty="0">
              <a:solidFill>
                <a:srgbClr val="535E61"/>
              </a:solidFill>
            </a:endParaRPr>
          </a:p>
        </p:txBody>
      </p:sp>
      <p:pic>
        <p:nvPicPr>
          <p:cNvPr id="78" name="圖片 7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8E484571-D968-83EE-C9F9-BACA39686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66" y="2566407"/>
            <a:ext cx="427152" cy="415352"/>
          </a:xfrm>
          <a:prstGeom prst="rect">
            <a:avLst/>
          </a:prstGeom>
        </p:spPr>
      </p:pic>
      <p:pic>
        <p:nvPicPr>
          <p:cNvPr id="79" name="圖片 7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55490E9D-B729-5378-372F-DC299FA63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328" y="3207512"/>
            <a:ext cx="427152" cy="415352"/>
          </a:xfrm>
          <a:prstGeom prst="rect">
            <a:avLst/>
          </a:prstGeom>
        </p:spPr>
      </p:pic>
      <p:pic>
        <p:nvPicPr>
          <p:cNvPr id="80" name="圖片 7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9DEF58B-474B-D6E9-435F-BCD69795E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675" y="1976823"/>
            <a:ext cx="427152" cy="415352"/>
          </a:xfrm>
          <a:prstGeom prst="rect">
            <a:avLst/>
          </a:prstGeom>
        </p:spPr>
      </p:pic>
      <p:pic>
        <p:nvPicPr>
          <p:cNvPr id="81" name="圖片 80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60761359-0B28-2E83-1530-970D2D5F9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42" y="318320"/>
            <a:ext cx="427151" cy="415351"/>
          </a:xfrm>
          <a:prstGeom prst="rect">
            <a:avLst/>
          </a:prstGeom>
        </p:spPr>
      </p:pic>
      <p:sp>
        <p:nvSpPr>
          <p:cNvPr id="82" name="文字方塊 81">
            <a:extLst>
              <a:ext uri="{FF2B5EF4-FFF2-40B4-BE49-F238E27FC236}">
                <a16:creationId xmlns:a16="http://schemas.microsoft.com/office/drawing/2014/main" id="{AC714CAA-9D9A-F983-BF23-DEDED1DA45BD}"/>
              </a:ext>
            </a:extLst>
          </p:cNvPr>
          <p:cNvSpPr txBox="1"/>
          <p:nvPr/>
        </p:nvSpPr>
        <p:spPr>
          <a:xfrm>
            <a:off x="-286" y="6117904"/>
            <a:ext cx="343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中央氣象署   發布時間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2024-09-28 02:00</a:t>
            </a:r>
            <a:endParaRPr lang="zh-TW" altLang="en-US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Picture 8" descr="商標向量素材，350000+張向量圖案免費下載-pngtree">
            <a:extLst>
              <a:ext uri="{FF2B5EF4-FFF2-40B4-BE49-F238E27FC236}">
                <a16:creationId xmlns:a16="http://schemas.microsoft.com/office/drawing/2014/main" id="{34FEDD5C-F0BD-37EE-5A06-5842EBEB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26" y="-54967"/>
            <a:ext cx="353909" cy="34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Facebook更新LOGO，品牌主色由深藍改為亮藍色| 品牌癮－法博思品牌顧問">
            <a:extLst>
              <a:ext uri="{FF2B5EF4-FFF2-40B4-BE49-F238E27FC236}">
                <a16:creationId xmlns:a16="http://schemas.microsoft.com/office/drawing/2014/main" id="{10BE6DA9-3CC2-F39B-C76E-2F258B7C5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5147" l="10000" r="90000">
                        <a14:foregroundMark x1="52600" y1="17794" x2="51500" y2="14559"/>
                        <a14:foregroundMark x1="50700" y1="11176" x2="47300" y2="10000"/>
                        <a14:foregroundMark x1="53400" y1="27353" x2="53800" y2="47500"/>
                        <a14:foregroundMark x1="58000" y1="29118" x2="42300" y2="48088"/>
                        <a14:foregroundMark x1="51500" y1="35735" x2="59500" y2="34118"/>
                        <a14:foregroundMark x1="59100" y1="27353" x2="59900" y2="39118"/>
                        <a14:foregroundMark x1="63300" y1="49853" x2="40100" y2="54265"/>
                        <a14:foregroundMark x1="53400" y1="48088" x2="44600" y2="83971"/>
                        <a14:foregroundMark x1="43900" y1="82794" x2="59500" y2="86176"/>
                        <a14:foregroundMark x1="48800" y1="62059" x2="50700" y2="45294"/>
                        <a14:foregroundMark x1="50300" y1="64412" x2="54500" y2="48676"/>
                        <a14:foregroundMark x1="56400" y1="66618" x2="50000" y2="82794"/>
                        <a14:foregroundMark x1="44200" y1="87794" x2="53400" y2="86176"/>
                        <a14:foregroundMark x1="57600" y1="88971" x2="44200" y2="86765"/>
                        <a14:foregroundMark x1="44600" y1="86176" x2="57200" y2="69412"/>
                        <a14:foregroundMark x1="58000" y1="46912" x2="58300" y2="68824"/>
                        <a14:foregroundMark x1="59100" y1="90735" x2="46100" y2="90147"/>
                        <a14:foregroundMark x1="47765" y1="92311" x2="54100" y2="90147"/>
                        <a14:foregroundMark x1="55700" y1="91765" x2="47700" y2="88382"/>
                        <a14:foregroundMark x1="48100" y1="91765" x2="53400" y2="91765"/>
                        <a14:foregroundMark x1="53800" y1="91176" x2="48100" y2="90147"/>
                        <a14:foregroundMark x1="47700" y1="91765" x2="50700" y2="92353"/>
                        <a14:foregroundMark x1="54100" y1="91765" x2="54100" y2="91765"/>
                        <a14:foregroundMark x1="52200" y1="90147" x2="52200" y2="90147"/>
                        <a14:foregroundMark x1="49600" y1="91765" x2="49600" y2="91765"/>
                        <a14:foregroundMark x1="49200" y1="91765" x2="49200" y2="92589"/>
                        <a14:foregroundMark x1="52600" y1="92941" x2="52600" y2="92941"/>
                        <a14:foregroundMark x1="54900" y1="92941" x2="48800" y2="91765"/>
                        <a14:foregroundMark x1="48100" y1="91765" x2="48100" y2="92376"/>
                        <a14:foregroundMark x1="53000" y1="92941" x2="51529" y2="93039"/>
                        <a14:foregroundMark x1="55300" y1="92941" x2="50700" y2="92941"/>
                        <a14:foregroundMark x1="56000" y1="91765" x2="52200" y2="92941"/>
                        <a14:foregroundMark x1="53800" y1="92353" x2="53400" y2="92353"/>
                        <a14:foregroundMark x1="47700" y1="91176" x2="47700" y2="91176"/>
                        <a14:foregroundMark x1="47300" y1="91176" x2="47300" y2="91176"/>
                        <a14:foregroundMark x1="46900" y1="92941" x2="46900" y2="92941"/>
                        <a14:foregroundMark x1="46500" y1="92941" x2="46500" y2="92941"/>
                        <a14:foregroundMark x1="50700" y1="91765" x2="50700" y2="91765"/>
                        <a14:foregroundMark x1="47700" y1="92353" x2="47700" y2="92353"/>
                        <a14:foregroundMark x1="49200" y1="92353" x2="49200" y2="92353"/>
                        <a14:foregroundMark x1="48800" y1="91176" x2="48800" y2="91176"/>
                        <a14:foregroundMark x1="49600" y1="91765" x2="49600" y2="91765"/>
                        <a14:backgroundMark x1="33200" y1="93971" x2="38900" y2="95735"/>
                        <a14:backgroundMark x1="38500" y1="97941" x2="43100" y2="97941"/>
                        <a14:backgroundMark x1="37800" y1="96324" x2="46900" y2="97353"/>
                        <a14:backgroundMark x1="40800" y1="96765" x2="53400" y2="99118"/>
                        <a14:backgroundMark x1="42000" y1="94559" x2="53400" y2="96765"/>
                        <a14:backgroundMark x1="44600" y1="96765" x2="40400" y2="9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04" y="14464"/>
            <a:ext cx="299929" cy="20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文字方塊 83">
            <a:extLst>
              <a:ext uri="{FF2B5EF4-FFF2-40B4-BE49-F238E27FC236}">
                <a16:creationId xmlns:a16="http://schemas.microsoft.com/office/drawing/2014/main" id="{444A8994-1E01-52BB-427C-1AB60268BB98}"/>
              </a:ext>
            </a:extLst>
          </p:cNvPr>
          <p:cNvSpPr txBox="1"/>
          <p:nvPr/>
        </p:nvSpPr>
        <p:spPr>
          <a:xfrm>
            <a:off x="9242731" y="-7178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颱風氣象預報資訊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B51284E-251A-E7AD-C14F-92EE632F030F}"/>
              </a:ext>
            </a:extLst>
          </p:cNvPr>
          <p:cNvSpPr txBox="1"/>
          <p:nvPr/>
        </p:nvSpPr>
        <p:spPr>
          <a:xfrm>
            <a:off x="10600569" y="-21095"/>
            <a:ext cx="1447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weather_typhoons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293B6370-B483-6D06-451B-2C76C74D69E6}"/>
              </a:ext>
            </a:extLst>
          </p:cNvPr>
          <p:cNvCxnSpPr>
            <a:cxnSpLocks/>
          </p:cNvCxnSpPr>
          <p:nvPr/>
        </p:nvCxnSpPr>
        <p:spPr>
          <a:xfrm>
            <a:off x="7595032" y="6627812"/>
            <a:ext cx="18483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38F01D40-210A-4818-4EA1-BE3E8D4E6930}"/>
              </a:ext>
            </a:extLst>
          </p:cNvPr>
          <p:cNvSpPr txBox="1"/>
          <p:nvPr/>
        </p:nvSpPr>
        <p:spPr>
          <a:xfrm>
            <a:off x="7710232" y="6473924"/>
            <a:ext cx="89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D9834D6-C0C1-7A33-EEA8-795DF3B8009A}"/>
              </a:ext>
            </a:extLst>
          </p:cNvPr>
          <p:cNvSpPr/>
          <p:nvPr/>
        </p:nvSpPr>
        <p:spPr>
          <a:xfrm>
            <a:off x="10980225" y="6505716"/>
            <a:ext cx="237522" cy="222105"/>
          </a:xfrm>
          <a:prstGeom prst="rect">
            <a:avLst/>
          </a:prstGeom>
          <a:pattFill prst="pct20">
            <a:fgClr>
              <a:srgbClr val="FF0000"/>
            </a:fgClr>
            <a:bgClr>
              <a:srgbClr val="80858F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DEA23373-597B-96DB-C5B6-E1B4FEACEBD2}"/>
              </a:ext>
            </a:extLst>
          </p:cNvPr>
          <p:cNvSpPr txBox="1"/>
          <p:nvPr/>
        </p:nvSpPr>
        <p:spPr>
          <a:xfrm>
            <a:off x="11230450" y="6467039"/>
            <a:ext cx="93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警戒範圍</a:t>
            </a:r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F7B5C37E-B87C-A211-922F-BD67E20DE6B1}"/>
              </a:ext>
            </a:extLst>
          </p:cNvPr>
          <p:cNvSpPr/>
          <p:nvPr/>
        </p:nvSpPr>
        <p:spPr>
          <a:xfrm>
            <a:off x="-2089759" y="4597087"/>
            <a:ext cx="274484" cy="267943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64C1EFC5-20F3-9CB8-1B4B-69CDD2951B90}"/>
              </a:ext>
            </a:extLst>
          </p:cNvPr>
          <p:cNvSpPr/>
          <p:nvPr/>
        </p:nvSpPr>
        <p:spPr>
          <a:xfrm>
            <a:off x="-3646162" y="2021424"/>
            <a:ext cx="870813" cy="86823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BB1BB69C-484C-4AA0-5BA6-847C23979FE3}"/>
              </a:ext>
            </a:extLst>
          </p:cNvPr>
          <p:cNvSpPr/>
          <p:nvPr/>
        </p:nvSpPr>
        <p:spPr>
          <a:xfrm>
            <a:off x="-1312999" y="2677001"/>
            <a:ext cx="608179" cy="57452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B44DCFAB-3F25-4180-641A-F6C89CB60936}"/>
              </a:ext>
            </a:extLst>
          </p:cNvPr>
          <p:cNvSpPr/>
          <p:nvPr/>
        </p:nvSpPr>
        <p:spPr>
          <a:xfrm>
            <a:off x="-2592324" y="293210"/>
            <a:ext cx="1404104" cy="139364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D1925323-FC75-3893-CAF5-8C716A1681B9}"/>
              </a:ext>
            </a:extLst>
          </p:cNvPr>
          <p:cNvSpPr/>
          <p:nvPr/>
        </p:nvSpPr>
        <p:spPr>
          <a:xfrm>
            <a:off x="-4336124" y="266716"/>
            <a:ext cx="1500653" cy="153610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118" name="圖片 11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A02383EC-10B4-CCEB-917A-70CF2B2B8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1" y="3806576"/>
            <a:ext cx="218933" cy="212885"/>
          </a:xfrm>
          <a:prstGeom prst="rect">
            <a:avLst/>
          </a:prstGeom>
        </p:spPr>
      </p:pic>
      <p:pic>
        <p:nvPicPr>
          <p:cNvPr id="120" name="圖片 11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27054A6-8D60-2C48-1AAC-57AFF88FF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524" y="3835193"/>
            <a:ext cx="218933" cy="212885"/>
          </a:xfrm>
          <a:prstGeom prst="rect">
            <a:avLst/>
          </a:prstGeom>
        </p:spPr>
      </p:pic>
      <p:pic>
        <p:nvPicPr>
          <p:cNvPr id="129" name="圖片 12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D5CBC23-9947-ADBD-1885-AB233364A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371" y="3424130"/>
            <a:ext cx="218933" cy="212885"/>
          </a:xfrm>
          <a:prstGeom prst="rect">
            <a:avLst/>
          </a:prstGeom>
        </p:spPr>
      </p:pic>
      <p:pic>
        <p:nvPicPr>
          <p:cNvPr id="131" name="圖片 130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D88E300-53FD-2235-1DEF-688FB0135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907" y="3415401"/>
            <a:ext cx="218933" cy="212885"/>
          </a:xfrm>
          <a:prstGeom prst="rect">
            <a:avLst/>
          </a:prstGeom>
        </p:spPr>
      </p:pic>
      <p:sp>
        <p:nvSpPr>
          <p:cNvPr id="142" name="橢圓 141">
            <a:extLst>
              <a:ext uri="{FF2B5EF4-FFF2-40B4-BE49-F238E27FC236}">
                <a16:creationId xmlns:a16="http://schemas.microsoft.com/office/drawing/2014/main" id="{555EA4C4-6200-FA80-A682-710FA150E884}"/>
              </a:ext>
            </a:extLst>
          </p:cNvPr>
          <p:cNvSpPr/>
          <p:nvPr/>
        </p:nvSpPr>
        <p:spPr>
          <a:xfrm>
            <a:off x="-1785771" y="3646301"/>
            <a:ext cx="453936" cy="42809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8EDBA880-6503-7A79-25AA-2016808CAC20}"/>
              </a:ext>
            </a:extLst>
          </p:cNvPr>
          <p:cNvSpPr/>
          <p:nvPr/>
        </p:nvSpPr>
        <p:spPr>
          <a:xfrm>
            <a:off x="-2089759" y="2910327"/>
            <a:ext cx="699738" cy="68240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D0A912E1-9E58-31E3-F571-F923E9382EF2}"/>
              </a:ext>
            </a:extLst>
          </p:cNvPr>
          <p:cNvSpPr/>
          <p:nvPr/>
        </p:nvSpPr>
        <p:spPr>
          <a:xfrm>
            <a:off x="-2599128" y="1810658"/>
            <a:ext cx="1154834" cy="109164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5A3E7613-63B7-1880-CA77-0ECA6799FCB5}"/>
              </a:ext>
            </a:extLst>
          </p:cNvPr>
          <p:cNvSpPr/>
          <p:nvPr/>
        </p:nvSpPr>
        <p:spPr>
          <a:xfrm>
            <a:off x="-3477401" y="3044233"/>
            <a:ext cx="1404104" cy="139364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2A651B54-B58B-27F8-26F4-E9FE34B6158A}"/>
              </a:ext>
            </a:extLst>
          </p:cNvPr>
          <p:cNvSpPr/>
          <p:nvPr/>
        </p:nvSpPr>
        <p:spPr>
          <a:xfrm>
            <a:off x="-2925572" y="-1950617"/>
            <a:ext cx="1950896" cy="201106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F5B50193-6B10-5D78-CCD9-CE6A2CCBB213}"/>
              </a:ext>
            </a:extLst>
          </p:cNvPr>
          <p:cNvSpPr txBox="1"/>
          <p:nvPr/>
        </p:nvSpPr>
        <p:spPr>
          <a:xfrm>
            <a:off x="6862339" y="526554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現在位置</a:t>
            </a:r>
          </a:p>
        </p:txBody>
      </p:sp>
      <p:sp>
        <p:nvSpPr>
          <p:cNvPr id="156" name="矩形: 圓角 155">
            <a:extLst>
              <a:ext uri="{FF2B5EF4-FFF2-40B4-BE49-F238E27FC236}">
                <a16:creationId xmlns:a16="http://schemas.microsoft.com/office/drawing/2014/main" id="{109CDD78-7C83-5EFF-E9CE-D5A5661201A8}"/>
              </a:ext>
            </a:extLst>
          </p:cNvPr>
          <p:cNvSpPr/>
          <p:nvPr/>
        </p:nvSpPr>
        <p:spPr>
          <a:xfrm>
            <a:off x="-767274" y="1138527"/>
            <a:ext cx="536618" cy="194065"/>
          </a:xfrm>
          <a:prstGeom prst="roundRect">
            <a:avLst/>
          </a:prstGeom>
          <a:solidFill>
            <a:srgbClr val="99D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4" name="圖片 19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7200F17-CDF0-4307-7800-A3021F754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912" y="2842088"/>
            <a:ext cx="218933" cy="212885"/>
          </a:xfrm>
          <a:prstGeom prst="rect">
            <a:avLst/>
          </a:prstGeom>
        </p:spPr>
      </p:pic>
      <p:pic>
        <p:nvPicPr>
          <p:cNvPr id="3" name="圖片 2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7C628024-EA39-7BA8-0937-FF51DEBB9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084" y="1304395"/>
            <a:ext cx="218932" cy="21288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39DC623-AE13-B07B-A482-43B484A8A426}"/>
              </a:ext>
            </a:extLst>
          </p:cNvPr>
          <p:cNvSpPr txBox="1"/>
          <p:nvPr/>
        </p:nvSpPr>
        <p:spPr>
          <a:xfrm>
            <a:off x="12349537" y="299693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05/24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BE2B9B3-7F71-9999-BEAD-B492EE690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989" y="2570558"/>
            <a:ext cx="218933" cy="212885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6E902E12-F22F-787C-1648-1A1AC8A59E9A}"/>
              </a:ext>
            </a:extLst>
          </p:cNvPr>
          <p:cNvSpPr/>
          <p:nvPr/>
        </p:nvSpPr>
        <p:spPr>
          <a:xfrm>
            <a:off x="-3022002" y="-1123556"/>
            <a:ext cx="2472158" cy="249777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2AABD9-D193-DA49-C07A-A6D024B82193}"/>
              </a:ext>
            </a:extLst>
          </p:cNvPr>
          <p:cNvSpPr txBox="1"/>
          <p:nvPr/>
        </p:nvSpPr>
        <p:spPr>
          <a:xfrm>
            <a:off x="-1390022" y="4708249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13.5/117.9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70867CC-95CF-4A03-D2CA-03C7AE195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083" y="4089931"/>
            <a:ext cx="218933" cy="212885"/>
          </a:xfrm>
          <a:prstGeom prst="rect">
            <a:avLst/>
          </a:prstGeom>
        </p:spPr>
      </p:pic>
      <p:pic>
        <p:nvPicPr>
          <p:cNvPr id="18" name="圖片 1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C19B0797-7EDB-5645-C368-6B85A355F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979" y="3910217"/>
            <a:ext cx="218933" cy="212885"/>
          </a:xfrm>
          <a:prstGeom prst="rect">
            <a:avLst/>
          </a:prstGeom>
        </p:spPr>
      </p:pic>
      <p:pic>
        <p:nvPicPr>
          <p:cNvPr id="19" name="圖片 18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64BD2D08-CFA4-4474-274F-42B5222CD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601" y="3869240"/>
            <a:ext cx="218933" cy="212885"/>
          </a:xfrm>
          <a:prstGeom prst="rect">
            <a:avLst/>
          </a:prstGeom>
        </p:spPr>
      </p:pic>
      <p:pic>
        <p:nvPicPr>
          <p:cNvPr id="20" name="圖片 1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A09F8F4-0980-41D5-F9A9-8F7FBFD5C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580" y="5028989"/>
            <a:ext cx="218933" cy="212885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2873094B-8BB4-C08A-EA37-E86597A33AF9}"/>
              </a:ext>
            </a:extLst>
          </p:cNvPr>
          <p:cNvSpPr/>
          <p:nvPr/>
        </p:nvSpPr>
        <p:spPr>
          <a:xfrm>
            <a:off x="-1284814" y="3396992"/>
            <a:ext cx="332786" cy="33855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4FFB813-620D-6905-9365-1366B32C6D1B}"/>
              </a:ext>
            </a:extLst>
          </p:cNvPr>
          <p:cNvSpPr/>
          <p:nvPr/>
        </p:nvSpPr>
        <p:spPr>
          <a:xfrm>
            <a:off x="-1395827" y="1691359"/>
            <a:ext cx="887598" cy="912527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7" name="圖片 6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BE66D66-F091-D1DA-BAD7-491DE5647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600" y="2851076"/>
            <a:ext cx="218933" cy="21288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A75EA2-50FF-6E8B-B760-92EA30747B99}"/>
              </a:ext>
            </a:extLst>
          </p:cNvPr>
          <p:cNvSpPr txBox="1"/>
          <p:nvPr/>
        </p:nvSpPr>
        <p:spPr>
          <a:xfrm>
            <a:off x="6708874" y="250081"/>
            <a:ext cx="2446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    心    氣    壓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百帕                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七級暴風圈半徑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公里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十級暴風圈半徑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公里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0E282CC-D1FD-451B-501C-652F298F2945}"/>
              </a:ext>
            </a:extLst>
          </p:cNvPr>
          <p:cNvSpPr txBox="1"/>
          <p:nvPr/>
        </p:nvSpPr>
        <p:spPr>
          <a:xfrm>
            <a:off x="8111299" y="249136"/>
            <a:ext cx="6815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1002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F978F3E-6BFF-B7D0-90F0-BBC8AEB0354D}"/>
              </a:ext>
            </a:extLst>
          </p:cNvPr>
          <p:cNvSpPr txBox="1"/>
          <p:nvPr/>
        </p:nvSpPr>
        <p:spPr>
          <a:xfrm>
            <a:off x="9084702" y="250081"/>
            <a:ext cx="3144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公尺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公尺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未來預測路徑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公里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1691236-CC97-C6E9-0525-60BB33E7A482}"/>
              </a:ext>
            </a:extLst>
          </p:cNvPr>
          <p:cNvSpPr txBox="1"/>
          <p:nvPr/>
        </p:nvSpPr>
        <p:spPr>
          <a:xfrm>
            <a:off x="10343210" y="254432"/>
            <a:ext cx="10745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南南西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" name="圖片 32" descr="一張含有 圓形, space, 黑色, 黑暗 的圖片&#10;&#10;自動產生的描述">
            <a:extLst>
              <a:ext uri="{FF2B5EF4-FFF2-40B4-BE49-F238E27FC236}">
                <a16:creationId xmlns:a16="http://schemas.microsoft.com/office/drawing/2014/main" id="{A7F6C634-4F92-93AD-169E-998343F7A3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9" y="6519246"/>
            <a:ext cx="218934" cy="212886"/>
          </a:xfrm>
          <a:prstGeom prst="rect">
            <a:avLst/>
          </a:prstGeom>
        </p:spPr>
      </p:pic>
      <p:sp>
        <p:nvSpPr>
          <p:cNvPr id="51" name="文字方塊 50">
            <a:extLst>
              <a:ext uri="{FF2B5EF4-FFF2-40B4-BE49-F238E27FC236}">
                <a16:creationId xmlns:a16="http://schemas.microsoft.com/office/drawing/2014/main" id="{CE3CABDC-6874-291E-FB34-A4645B548C5F}"/>
              </a:ext>
            </a:extLst>
          </p:cNvPr>
          <p:cNvSpPr txBox="1"/>
          <p:nvPr/>
        </p:nvSpPr>
        <p:spPr>
          <a:xfrm>
            <a:off x="-1390021" y="5175955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13.9/131.4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CADA04-E74E-DF45-406E-604A102C26C6}"/>
              </a:ext>
            </a:extLst>
          </p:cNvPr>
          <p:cNvSpPr txBox="1"/>
          <p:nvPr/>
        </p:nvSpPr>
        <p:spPr>
          <a:xfrm>
            <a:off x="796733" y="372578"/>
            <a:ext cx="49784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熱帶性低氣壓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A668160-4773-F207-F8D3-C2113821E99C}"/>
              </a:ext>
            </a:extLst>
          </p:cNvPr>
          <p:cNvSpPr txBox="1"/>
          <p:nvPr/>
        </p:nvSpPr>
        <p:spPr>
          <a:xfrm>
            <a:off x="-1208323" y="3462318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09/09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14:00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17E152E-1E8E-C202-1858-06CFCED8BE57}"/>
              </a:ext>
            </a:extLst>
          </p:cNvPr>
          <p:cNvSpPr txBox="1"/>
          <p:nvPr/>
        </p:nvSpPr>
        <p:spPr>
          <a:xfrm>
            <a:off x="3643165" y="5381159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09/30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02:00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BE7DF01-219A-ECDA-8DA2-6B6001A37B81}"/>
              </a:ext>
            </a:extLst>
          </p:cNvPr>
          <p:cNvSpPr txBox="1"/>
          <p:nvPr/>
        </p:nvSpPr>
        <p:spPr>
          <a:xfrm>
            <a:off x="6918092" y="5721750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09/29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02:00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9D6DA1C-8DAB-6E81-F4C0-54D5A5DB2159}"/>
              </a:ext>
            </a:extLst>
          </p:cNvPr>
          <p:cNvSpPr txBox="1"/>
          <p:nvPr/>
        </p:nvSpPr>
        <p:spPr>
          <a:xfrm>
            <a:off x="4619625" y="519101"/>
            <a:ext cx="186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準 山陀兒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7CCDDB0-D118-375F-239D-94A823F0E94C}"/>
              </a:ext>
            </a:extLst>
          </p:cNvPr>
          <p:cNvSpPr txBox="1"/>
          <p:nvPr/>
        </p:nvSpPr>
        <p:spPr>
          <a:xfrm>
            <a:off x="2828318" y="4611622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10/01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02:00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41F08BD-620A-55E7-E259-C86EE965E6A3}"/>
              </a:ext>
            </a:extLst>
          </p:cNvPr>
          <p:cNvSpPr txBox="1"/>
          <p:nvPr/>
        </p:nvSpPr>
        <p:spPr>
          <a:xfrm>
            <a:off x="1945060" y="3334432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10/02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02:00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21BB0B2-B27C-D890-CBD3-628C6AEC39E3}"/>
              </a:ext>
            </a:extLst>
          </p:cNvPr>
          <p:cNvSpPr txBox="1"/>
          <p:nvPr/>
        </p:nvSpPr>
        <p:spPr>
          <a:xfrm>
            <a:off x="2379233" y="2067560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10/03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02:00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37" name="手繪多邊形: 圖案 36">
            <a:extLst>
              <a:ext uri="{FF2B5EF4-FFF2-40B4-BE49-F238E27FC236}">
                <a16:creationId xmlns:a16="http://schemas.microsoft.com/office/drawing/2014/main" id="{F9DFEB69-BB97-36BF-4AE9-C401EE1388D4}"/>
              </a:ext>
            </a:extLst>
          </p:cNvPr>
          <p:cNvSpPr/>
          <p:nvPr/>
        </p:nvSpPr>
        <p:spPr>
          <a:xfrm>
            <a:off x="6515207" y="5765027"/>
            <a:ext cx="447675" cy="104775"/>
          </a:xfrm>
          <a:custGeom>
            <a:avLst/>
            <a:gdLst>
              <a:gd name="connsiteX0" fmla="*/ 0 w 447675"/>
              <a:gd name="connsiteY0" fmla="*/ 0 h 104775"/>
              <a:gd name="connsiteX1" fmla="*/ 447675 w 447675"/>
              <a:gd name="connsiteY1" fmla="*/ 104775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7675" h="104775">
                <a:moveTo>
                  <a:pt x="0" y="0"/>
                </a:moveTo>
                <a:lnTo>
                  <a:pt x="447675" y="104775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: 圖案 40">
            <a:extLst>
              <a:ext uri="{FF2B5EF4-FFF2-40B4-BE49-F238E27FC236}">
                <a16:creationId xmlns:a16="http://schemas.microsoft.com/office/drawing/2014/main" id="{0F2B8B34-2BFD-D3F3-CA90-68367F953804}"/>
              </a:ext>
            </a:extLst>
          </p:cNvPr>
          <p:cNvSpPr/>
          <p:nvPr/>
        </p:nvSpPr>
        <p:spPr>
          <a:xfrm>
            <a:off x="4825859" y="5381159"/>
            <a:ext cx="1019175" cy="133350"/>
          </a:xfrm>
          <a:custGeom>
            <a:avLst/>
            <a:gdLst>
              <a:gd name="connsiteX0" fmla="*/ 1019175 w 1019175"/>
              <a:gd name="connsiteY0" fmla="*/ 0 h 133350"/>
              <a:gd name="connsiteX1" fmla="*/ 0 w 1019175"/>
              <a:gd name="connsiteY1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9175" h="133350">
                <a:moveTo>
                  <a:pt x="1019175" y="0"/>
                </a:moveTo>
                <a:lnTo>
                  <a:pt x="0" y="13335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D7860A2B-DF59-B684-1CB5-70260FD2CF6C}"/>
              </a:ext>
            </a:extLst>
          </p:cNvPr>
          <p:cNvSpPr/>
          <p:nvPr/>
        </p:nvSpPr>
        <p:spPr>
          <a:xfrm>
            <a:off x="4007432" y="4746461"/>
            <a:ext cx="1543050" cy="38100"/>
          </a:xfrm>
          <a:custGeom>
            <a:avLst/>
            <a:gdLst>
              <a:gd name="connsiteX0" fmla="*/ 1543050 w 1543050"/>
              <a:gd name="connsiteY0" fmla="*/ 38100 h 38100"/>
              <a:gd name="connsiteX1" fmla="*/ 0 w 1543050"/>
              <a:gd name="connsiteY1" fmla="*/ 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43050" h="38100">
                <a:moveTo>
                  <a:pt x="1543050" y="38100"/>
                </a:moveTo>
                <a:lnTo>
                  <a:pt x="0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9B407DD4-0867-4AED-029C-EBA434ED35C8}"/>
              </a:ext>
            </a:extLst>
          </p:cNvPr>
          <p:cNvSpPr/>
          <p:nvPr/>
        </p:nvSpPr>
        <p:spPr>
          <a:xfrm>
            <a:off x="3108805" y="3486680"/>
            <a:ext cx="2295525" cy="457200"/>
          </a:xfrm>
          <a:custGeom>
            <a:avLst/>
            <a:gdLst>
              <a:gd name="connsiteX0" fmla="*/ 2295525 w 2295525"/>
              <a:gd name="connsiteY0" fmla="*/ 457200 h 457200"/>
              <a:gd name="connsiteX1" fmla="*/ 0 w 2295525"/>
              <a:gd name="connsiteY1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95525" h="457200">
                <a:moveTo>
                  <a:pt x="2295525" y="457200"/>
                </a:moveTo>
                <a:lnTo>
                  <a:pt x="0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553C90B9-259F-D24B-2904-FAE3D40F2387}"/>
              </a:ext>
            </a:extLst>
          </p:cNvPr>
          <p:cNvSpPr/>
          <p:nvPr/>
        </p:nvSpPr>
        <p:spPr>
          <a:xfrm>
            <a:off x="3561253" y="2233077"/>
            <a:ext cx="2276475" cy="809625"/>
          </a:xfrm>
          <a:custGeom>
            <a:avLst/>
            <a:gdLst>
              <a:gd name="connsiteX0" fmla="*/ 2276475 w 2276475"/>
              <a:gd name="connsiteY0" fmla="*/ 809625 h 809625"/>
              <a:gd name="connsiteX1" fmla="*/ 0 w 2276475"/>
              <a:gd name="connsiteY1" fmla="*/ 0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76475" h="809625">
                <a:moveTo>
                  <a:pt x="2276475" y="809625"/>
                </a:moveTo>
                <a:lnTo>
                  <a:pt x="0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9659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圖片 86">
            <a:extLst>
              <a:ext uri="{FF2B5EF4-FFF2-40B4-BE49-F238E27FC236}">
                <a16:creationId xmlns:a16="http://schemas.microsoft.com/office/drawing/2014/main" id="{6B430260-C36E-5C57-5350-6596BE3D4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3" r="120" b="41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A4766632-2D17-133F-8A4F-C4131EF67463}"/>
              </a:ext>
            </a:extLst>
          </p:cNvPr>
          <p:cNvSpPr/>
          <p:nvPr/>
        </p:nvSpPr>
        <p:spPr>
          <a:xfrm>
            <a:off x="-77002" y="232311"/>
            <a:ext cx="12278788" cy="7853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A750F544-16C0-1381-D9E8-F8F1B816D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944" y="1166255"/>
            <a:ext cx="218932" cy="212884"/>
          </a:xfrm>
          <a:prstGeom prst="rect">
            <a:avLst/>
          </a:prstGeom>
        </p:spPr>
      </p:pic>
      <p:pic>
        <p:nvPicPr>
          <p:cNvPr id="24" name="圖片 2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5D183F0-4640-41C6-B1CA-6C54A163D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341" y="3833732"/>
            <a:ext cx="218933" cy="212885"/>
          </a:xfrm>
          <a:prstGeom prst="rect">
            <a:avLst/>
          </a:prstGeom>
        </p:spPr>
      </p:pic>
      <p:pic>
        <p:nvPicPr>
          <p:cNvPr id="26" name="圖片 25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09EAFCE-DB6D-D72A-212D-F1AD77370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2" y="3396275"/>
            <a:ext cx="218933" cy="212885"/>
          </a:xfrm>
          <a:prstGeom prst="rect">
            <a:avLst/>
          </a:prstGeom>
        </p:spPr>
      </p:pic>
      <p:pic>
        <p:nvPicPr>
          <p:cNvPr id="28" name="圖片 2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E62B14F-7DA1-34A6-1FC1-1A67647E5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426" y="2904923"/>
            <a:ext cx="218933" cy="21288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4EE3906E-6949-B747-2271-49ADE8631063}"/>
              </a:ext>
            </a:extLst>
          </p:cNvPr>
          <p:cNvSpPr/>
          <p:nvPr/>
        </p:nvSpPr>
        <p:spPr>
          <a:xfrm>
            <a:off x="-286" y="6364125"/>
            <a:ext cx="12206224" cy="50250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 descr="一張含有 圖形, 字型, 平面設計, 美工圖案 的圖片&#10;&#10;自動產生的描述">
            <a:extLst>
              <a:ext uri="{FF2B5EF4-FFF2-40B4-BE49-F238E27FC236}">
                <a16:creationId xmlns:a16="http://schemas.microsoft.com/office/drawing/2014/main" id="{624E6CFA-E4F1-9EE7-7EF2-24435E961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808" y="1474488"/>
            <a:ext cx="1140769" cy="1140769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84C566-A5D5-42C4-AFA4-96A54A22DE76}"/>
              </a:ext>
            </a:extLst>
          </p:cNvPr>
          <p:cNvSpPr txBox="1"/>
          <p:nvPr/>
        </p:nvSpPr>
        <p:spPr>
          <a:xfrm>
            <a:off x="29333" y="64788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圖例</a:t>
            </a: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874A5B4-75A6-3072-660B-876E8747482A}"/>
              </a:ext>
            </a:extLst>
          </p:cNvPr>
          <p:cNvCxnSpPr>
            <a:cxnSpLocks/>
          </p:cNvCxnSpPr>
          <p:nvPr/>
        </p:nvCxnSpPr>
        <p:spPr>
          <a:xfrm>
            <a:off x="588433" y="6443147"/>
            <a:ext cx="0" cy="3693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B0238B7-215C-E9F9-05BE-C3B9A4A5F21B}"/>
              </a:ext>
            </a:extLst>
          </p:cNvPr>
          <p:cNvSpPr txBox="1"/>
          <p:nvPr/>
        </p:nvSpPr>
        <p:spPr>
          <a:xfrm>
            <a:off x="814476" y="6478808"/>
            <a:ext cx="1427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熱帶性低氣壓</a:t>
            </a:r>
          </a:p>
        </p:txBody>
      </p:sp>
      <p:pic>
        <p:nvPicPr>
          <p:cNvPr id="46" name="圖片 4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E27C85A0-4066-8E8A-60AE-6F2445D81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65" y="6509421"/>
            <a:ext cx="218933" cy="212885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A70ECABA-DBEE-95FD-F731-AAFEEFA704C7}"/>
              </a:ext>
            </a:extLst>
          </p:cNvPr>
          <p:cNvSpPr txBox="1"/>
          <p:nvPr/>
        </p:nvSpPr>
        <p:spPr>
          <a:xfrm>
            <a:off x="2286195" y="6473924"/>
            <a:ext cx="1084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輕度颱風</a:t>
            </a:r>
          </a:p>
        </p:txBody>
      </p:sp>
      <p:pic>
        <p:nvPicPr>
          <p:cNvPr id="48" name="圖片 4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53C9F84E-E0F2-9556-524A-623A41575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97" y="6511544"/>
            <a:ext cx="218933" cy="212885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33060879-771C-D331-C9C2-9981237C5FEE}"/>
              </a:ext>
            </a:extLst>
          </p:cNvPr>
          <p:cNvSpPr txBox="1"/>
          <p:nvPr/>
        </p:nvSpPr>
        <p:spPr>
          <a:xfrm>
            <a:off x="3370441" y="6473924"/>
            <a:ext cx="1117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中度颱風</a:t>
            </a:r>
          </a:p>
        </p:txBody>
      </p:sp>
      <p:pic>
        <p:nvPicPr>
          <p:cNvPr id="52" name="圖片 51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B1BB6083-F9C7-BF12-43C3-6CD1101B5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845" y="6505717"/>
            <a:ext cx="218933" cy="212885"/>
          </a:xfrm>
          <a:prstGeom prst="rect">
            <a:avLst/>
          </a:prstGeom>
        </p:spPr>
      </p:pic>
      <p:sp>
        <p:nvSpPr>
          <p:cNvPr id="53" name="文字方塊 52">
            <a:extLst>
              <a:ext uri="{FF2B5EF4-FFF2-40B4-BE49-F238E27FC236}">
                <a16:creationId xmlns:a16="http://schemas.microsoft.com/office/drawing/2014/main" id="{24C1C222-9FE0-DE38-E155-DA2F6FBA338F}"/>
              </a:ext>
            </a:extLst>
          </p:cNvPr>
          <p:cNvSpPr txBox="1"/>
          <p:nvPr/>
        </p:nvSpPr>
        <p:spPr>
          <a:xfrm>
            <a:off x="4464050" y="6473924"/>
            <a:ext cx="92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強烈颱風</a:t>
            </a:r>
          </a:p>
        </p:txBody>
      </p:sp>
      <p:sp>
        <p:nvSpPr>
          <p:cNvPr id="55" name="淚滴形 54">
            <a:extLst>
              <a:ext uri="{FF2B5EF4-FFF2-40B4-BE49-F238E27FC236}">
                <a16:creationId xmlns:a16="http://schemas.microsoft.com/office/drawing/2014/main" id="{EBE64D91-D582-D4A1-5ABB-098E2EC19C3D}"/>
              </a:ext>
            </a:extLst>
          </p:cNvPr>
          <p:cNvSpPr/>
          <p:nvPr/>
        </p:nvSpPr>
        <p:spPr>
          <a:xfrm rot="3422124">
            <a:off x="5373171" y="6530373"/>
            <a:ext cx="207749" cy="198948"/>
          </a:xfrm>
          <a:prstGeom prst="teardrop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1999AE1-6AA1-F0A4-8FEF-357F86035CC0}"/>
              </a:ext>
            </a:extLst>
          </p:cNvPr>
          <p:cNvSpPr txBox="1"/>
          <p:nvPr/>
        </p:nvSpPr>
        <p:spPr>
          <a:xfrm>
            <a:off x="5573866" y="6451306"/>
            <a:ext cx="898470" cy="416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預測路徑誤差範圍</a:t>
            </a: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48B73818-9F40-0642-4D90-7E90B565E862}"/>
              </a:ext>
            </a:extLst>
          </p:cNvPr>
          <p:cNvCxnSpPr>
            <a:cxnSpLocks/>
          </p:cNvCxnSpPr>
          <p:nvPr/>
        </p:nvCxnSpPr>
        <p:spPr>
          <a:xfrm>
            <a:off x="6515207" y="6636487"/>
            <a:ext cx="1848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AE2BF04-4C75-491E-E64E-EA1F30A7CA6C}"/>
              </a:ext>
            </a:extLst>
          </p:cNvPr>
          <p:cNvSpPr txBox="1"/>
          <p:nvPr/>
        </p:nvSpPr>
        <p:spPr>
          <a:xfrm>
            <a:off x="6653004" y="6532097"/>
            <a:ext cx="898470" cy="2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過去路徑</a:t>
            </a:r>
          </a:p>
        </p:txBody>
      </p:sp>
      <p:sp>
        <p:nvSpPr>
          <p:cNvPr id="66" name="流程圖: 接點 65">
            <a:extLst>
              <a:ext uri="{FF2B5EF4-FFF2-40B4-BE49-F238E27FC236}">
                <a16:creationId xmlns:a16="http://schemas.microsoft.com/office/drawing/2014/main" id="{6B867BCB-E32B-F91F-2DCA-A0390BF6E93C}"/>
              </a:ext>
            </a:extLst>
          </p:cNvPr>
          <p:cNvSpPr/>
          <p:nvPr/>
        </p:nvSpPr>
        <p:spPr>
          <a:xfrm>
            <a:off x="9782658" y="6511543"/>
            <a:ext cx="218934" cy="212886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F3575A68-2AAA-3F0A-1C2C-EE9AE0B18A66}"/>
              </a:ext>
            </a:extLst>
          </p:cNvPr>
          <p:cNvSpPr txBox="1"/>
          <p:nvPr/>
        </p:nvSpPr>
        <p:spPr>
          <a:xfrm>
            <a:off x="9980905" y="6473924"/>
            <a:ext cx="93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十級風圈</a:t>
            </a:r>
          </a:p>
        </p:txBody>
      </p:sp>
      <p:sp>
        <p:nvSpPr>
          <p:cNvPr id="68" name="流程圖: 接點 67">
            <a:extLst>
              <a:ext uri="{FF2B5EF4-FFF2-40B4-BE49-F238E27FC236}">
                <a16:creationId xmlns:a16="http://schemas.microsoft.com/office/drawing/2014/main" id="{FCF34036-3584-578C-6BC5-84CF50379D68}"/>
              </a:ext>
            </a:extLst>
          </p:cNvPr>
          <p:cNvSpPr/>
          <p:nvPr/>
        </p:nvSpPr>
        <p:spPr>
          <a:xfrm>
            <a:off x="8680548" y="6510476"/>
            <a:ext cx="218934" cy="212886"/>
          </a:xfrm>
          <a:prstGeom prst="flowChartConnector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7DA024E-6893-7AD5-A48B-C782A5E3B56C}"/>
              </a:ext>
            </a:extLst>
          </p:cNvPr>
          <p:cNvSpPr txBox="1"/>
          <p:nvPr/>
        </p:nvSpPr>
        <p:spPr>
          <a:xfrm>
            <a:off x="8860660" y="6467039"/>
            <a:ext cx="93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七級風圈</a:t>
            </a:r>
          </a:p>
        </p:txBody>
      </p:sp>
      <p:sp>
        <p:nvSpPr>
          <p:cNvPr id="72" name="矩形 8">
            <a:extLst>
              <a:ext uri="{FF2B5EF4-FFF2-40B4-BE49-F238E27FC236}">
                <a16:creationId xmlns:a16="http://schemas.microsoft.com/office/drawing/2014/main" id="{3E25E1A8-50F0-B05E-EBF5-AFE65E12826A}"/>
              </a:ext>
            </a:extLst>
          </p:cNvPr>
          <p:cNvSpPr/>
          <p:nvPr/>
        </p:nvSpPr>
        <p:spPr>
          <a:xfrm rot="10800000">
            <a:off x="-12683" y="232310"/>
            <a:ext cx="6854935" cy="785336"/>
          </a:xfrm>
          <a:custGeom>
            <a:avLst/>
            <a:gdLst>
              <a:gd name="connsiteX0" fmla="*/ 0 w 7946571"/>
              <a:gd name="connsiteY0" fmla="*/ 0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0 w 7946571"/>
              <a:gd name="connsiteY4" fmla="*/ 0 h 936171"/>
              <a:gd name="connsiteX0" fmla="*/ 740228 w 7946571"/>
              <a:gd name="connsiteY0" fmla="*/ 32657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0228 w 7946571"/>
              <a:gd name="connsiteY4" fmla="*/ 32657 h 936171"/>
              <a:gd name="connsiteX0" fmla="*/ 743908 w 7946571"/>
              <a:gd name="connsiteY0" fmla="*/ 17068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3908 w 7946571"/>
              <a:gd name="connsiteY4" fmla="*/ 17068 h 936171"/>
              <a:gd name="connsiteX0" fmla="*/ 743908 w 7946571"/>
              <a:gd name="connsiteY0" fmla="*/ 0 h 919103"/>
              <a:gd name="connsiteX1" fmla="*/ 7939210 w 7946571"/>
              <a:gd name="connsiteY1" fmla="*/ 1119 h 919103"/>
              <a:gd name="connsiteX2" fmla="*/ 7946571 w 7946571"/>
              <a:gd name="connsiteY2" fmla="*/ 919103 h 919103"/>
              <a:gd name="connsiteX3" fmla="*/ 0 w 7946571"/>
              <a:gd name="connsiteY3" fmla="*/ 919103 h 919103"/>
              <a:gd name="connsiteX4" fmla="*/ 743908 w 7946571"/>
              <a:gd name="connsiteY4" fmla="*/ 0 h 91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6571" h="919103">
                <a:moveTo>
                  <a:pt x="743908" y="0"/>
                </a:moveTo>
                <a:lnTo>
                  <a:pt x="7939210" y="1119"/>
                </a:lnTo>
                <a:cubicBezTo>
                  <a:pt x="7941664" y="307114"/>
                  <a:pt x="7944117" y="613108"/>
                  <a:pt x="7946571" y="919103"/>
                </a:cubicBezTo>
                <a:lnTo>
                  <a:pt x="0" y="919103"/>
                </a:lnTo>
                <a:lnTo>
                  <a:pt x="743908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12654444-F104-3A82-60F2-1CF1D99532EA}"/>
              </a:ext>
            </a:extLst>
          </p:cNvPr>
          <p:cNvSpPr/>
          <p:nvPr/>
        </p:nvSpPr>
        <p:spPr>
          <a:xfrm>
            <a:off x="173571" y="773492"/>
            <a:ext cx="536618" cy="19406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C1F69724-56B4-658B-FF0F-882E30C0E0E7}"/>
              </a:ext>
            </a:extLst>
          </p:cNvPr>
          <p:cNvSpPr txBox="1"/>
          <p:nvPr/>
        </p:nvSpPr>
        <p:spPr>
          <a:xfrm>
            <a:off x="156429" y="693851"/>
            <a:ext cx="601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535E61"/>
                </a:solidFill>
              </a:rPr>
              <a:t>2403</a:t>
            </a:r>
            <a:endParaRPr lang="zh-TW" altLang="en-US" sz="1600" dirty="0">
              <a:solidFill>
                <a:srgbClr val="535E61"/>
              </a:solidFill>
            </a:endParaRPr>
          </a:p>
        </p:txBody>
      </p:sp>
      <p:pic>
        <p:nvPicPr>
          <p:cNvPr id="78" name="圖片 7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8E484571-D968-83EE-C9F9-BACA39686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93" y="2570558"/>
            <a:ext cx="427152" cy="415352"/>
          </a:xfrm>
          <a:prstGeom prst="rect">
            <a:avLst/>
          </a:prstGeom>
        </p:spPr>
      </p:pic>
      <p:pic>
        <p:nvPicPr>
          <p:cNvPr id="79" name="圖片 7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55490E9D-B729-5378-372F-DC299FA63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877" y="3283795"/>
            <a:ext cx="427152" cy="415352"/>
          </a:xfrm>
          <a:prstGeom prst="rect">
            <a:avLst/>
          </a:prstGeom>
        </p:spPr>
      </p:pic>
      <p:pic>
        <p:nvPicPr>
          <p:cNvPr id="80" name="圖片 7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9DEF58B-474B-D6E9-435F-BCD69795E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4" y="326591"/>
            <a:ext cx="427152" cy="415352"/>
          </a:xfrm>
          <a:prstGeom prst="rect">
            <a:avLst/>
          </a:prstGeom>
        </p:spPr>
      </p:pic>
      <p:pic>
        <p:nvPicPr>
          <p:cNvPr id="81" name="圖片 80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60761359-0B28-2E83-1530-970D2D5F9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362" y="1017647"/>
            <a:ext cx="427151" cy="415351"/>
          </a:xfrm>
          <a:prstGeom prst="rect">
            <a:avLst/>
          </a:prstGeom>
        </p:spPr>
      </p:pic>
      <p:sp>
        <p:nvSpPr>
          <p:cNvPr id="82" name="文字方塊 81">
            <a:extLst>
              <a:ext uri="{FF2B5EF4-FFF2-40B4-BE49-F238E27FC236}">
                <a16:creationId xmlns:a16="http://schemas.microsoft.com/office/drawing/2014/main" id="{AC714CAA-9D9A-F983-BF23-DEDED1DA45BD}"/>
              </a:ext>
            </a:extLst>
          </p:cNvPr>
          <p:cNvSpPr txBox="1"/>
          <p:nvPr/>
        </p:nvSpPr>
        <p:spPr>
          <a:xfrm>
            <a:off x="-286" y="6117904"/>
            <a:ext cx="343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中央氣象署   發布時間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2024-07-24 02:00</a:t>
            </a:r>
            <a:endParaRPr lang="zh-TW" altLang="en-US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Picture 8" descr="商標向量素材，350000+張向量圖案免費下載-pngtree">
            <a:extLst>
              <a:ext uri="{FF2B5EF4-FFF2-40B4-BE49-F238E27FC236}">
                <a16:creationId xmlns:a16="http://schemas.microsoft.com/office/drawing/2014/main" id="{34FEDD5C-F0BD-37EE-5A06-5842EBEB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26" y="-54967"/>
            <a:ext cx="353909" cy="34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Facebook更新LOGO，品牌主色由深藍改為亮藍色| 品牌癮－法博思品牌顧問">
            <a:extLst>
              <a:ext uri="{FF2B5EF4-FFF2-40B4-BE49-F238E27FC236}">
                <a16:creationId xmlns:a16="http://schemas.microsoft.com/office/drawing/2014/main" id="{10BE6DA9-3CC2-F39B-C76E-2F258B7C5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5147" l="10000" r="90000">
                        <a14:foregroundMark x1="52600" y1="17794" x2="51500" y2="14559"/>
                        <a14:foregroundMark x1="50700" y1="11176" x2="47300" y2="10000"/>
                        <a14:foregroundMark x1="53400" y1="27353" x2="53800" y2="47500"/>
                        <a14:foregroundMark x1="58000" y1="29118" x2="42300" y2="48088"/>
                        <a14:foregroundMark x1="51500" y1="35735" x2="59500" y2="34118"/>
                        <a14:foregroundMark x1="59100" y1="27353" x2="59900" y2="39118"/>
                        <a14:foregroundMark x1="63300" y1="49853" x2="40100" y2="54265"/>
                        <a14:foregroundMark x1="53400" y1="48088" x2="44600" y2="83971"/>
                        <a14:foregroundMark x1="43900" y1="82794" x2="59500" y2="86176"/>
                        <a14:foregroundMark x1="48800" y1="62059" x2="50700" y2="45294"/>
                        <a14:foregroundMark x1="50300" y1="64412" x2="54500" y2="48676"/>
                        <a14:foregroundMark x1="56400" y1="66618" x2="50000" y2="82794"/>
                        <a14:foregroundMark x1="44200" y1="87794" x2="53400" y2="86176"/>
                        <a14:foregroundMark x1="57600" y1="88971" x2="44200" y2="86765"/>
                        <a14:foregroundMark x1="44600" y1="86176" x2="57200" y2="69412"/>
                        <a14:foregroundMark x1="58000" y1="46912" x2="58300" y2="68824"/>
                        <a14:foregroundMark x1="59100" y1="90735" x2="46100" y2="90147"/>
                        <a14:foregroundMark x1="47765" y1="92311" x2="54100" y2="90147"/>
                        <a14:foregroundMark x1="55700" y1="91765" x2="47700" y2="88382"/>
                        <a14:foregroundMark x1="48100" y1="91765" x2="53400" y2="91765"/>
                        <a14:foregroundMark x1="53800" y1="91176" x2="48100" y2="90147"/>
                        <a14:foregroundMark x1="47700" y1="91765" x2="50700" y2="92353"/>
                        <a14:foregroundMark x1="54100" y1="91765" x2="54100" y2="91765"/>
                        <a14:foregroundMark x1="52200" y1="90147" x2="52200" y2="90147"/>
                        <a14:foregroundMark x1="49600" y1="91765" x2="49600" y2="91765"/>
                        <a14:foregroundMark x1="49200" y1="91765" x2="49200" y2="92589"/>
                        <a14:foregroundMark x1="52600" y1="92941" x2="52600" y2="92941"/>
                        <a14:foregroundMark x1="54900" y1="92941" x2="48800" y2="91765"/>
                        <a14:foregroundMark x1="48100" y1="91765" x2="48100" y2="92376"/>
                        <a14:foregroundMark x1="53000" y1="92941" x2="51529" y2="93039"/>
                        <a14:foregroundMark x1="55300" y1="92941" x2="50700" y2="92941"/>
                        <a14:foregroundMark x1="56000" y1="91765" x2="52200" y2="92941"/>
                        <a14:foregroundMark x1="53800" y1="92353" x2="53400" y2="92353"/>
                        <a14:foregroundMark x1="47700" y1="91176" x2="47700" y2="91176"/>
                        <a14:foregroundMark x1="47300" y1="91176" x2="47300" y2="91176"/>
                        <a14:foregroundMark x1="46900" y1="92941" x2="46900" y2="92941"/>
                        <a14:foregroundMark x1="46500" y1="92941" x2="46500" y2="92941"/>
                        <a14:foregroundMark x1="50700" y1="91765" x2="50700" y2="91765"/>
                        <a14:foregroundMark x1="47700" y1="92353" x2="47700" y2="92353"/>
                        <a14:foregroundMark x1="49200" y1="92353" x2="49200" y2="92353"/>
                        <a14:foregroundMark x1="48800" y1="91176" x2="48800" y2="91176"/>
                        <a14:foregroundMark x1="49600" y1="91765" x2="49600" y2="91765"/>
                        <a14:backgroundMark x1="33200" y1="93971" x2="38900" y2="95735"/>
                        <a14:backgroundMark x1="38500" y1="97941" x2="43100" y2="97941"/>
                        <a14:backgroundMark x1="37800" y1="96324" x2="46900" y2="97353"/>
                        <a14:backgroundMark x1="40800" y1="96765" x2="53400" y2="99118"/>
                        <a14:backgroundMark x1="42000" y1="94559" x2="53400" y2="96765"/>
                        <a14:backgroundMark x1="44600" y1="96765" x2="40400" y2="9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04" y="14464"/>
            <a:ext cx="299929" cy="20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文字方塊 83">
            <a:extLst>
              <a:ext uri="{FF2B5EF4-FFF2-40B4-BE49-F238E27FC236}">
                <a16:creationId xmlns:a16="http://schemas.microsoft.com/office/drawing/2014/main" id="{444A8994-1E01-52BB-427C-1AB60268BB98}"/>
              </a:ext>
            </a:extLst>
          </p:cNvPr>
          <p:cNvSpPr txBox="1"/>
          <p:nvPr/>
        </p:nvSpPr>
        <p:spPr>
          <a:xfrm>
            <a:off x="9242731" y="-7178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颱風氣象預報資訊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B51284E-251A-E7AD-C14F-92EE632F030F}"/>
              </a:ext>
            </a:extLst>
          </p:cNvPr>
          <p:cNvSpPr txBox="1"/>
          <p:nvPr/>
        </p:nvSpPr>
        <p:spPr>
          <a:xfrm>
            <a:off x="10600569" y="-21095"/>
            <a:ext cx="1447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weather_typhoons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293B6370-B483-6D06-451B-2C76C74D69E6}"/>
              </a:ext>
            </a:extLst>
          </p:cNvPr>
          <p:cNvCxnSpPr>
            <a:cxnSpLocks/>
          </p:cNvCxnSpPr>
          <p:nvPr/>
        </p:nvCxnSpPr>
        <p:spPr>
          <a:xfrm>
            <a:off x="7595032" y="6627812"/>
            <a:ext cx="18483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38F01D40-210A-4818-4EA1-BE3E8D4E6930}"/>
              </a:ext>
            </a:extLst>
          </p:cNvPr>
          <p:cNvSpPr txBox="1"/>
          <p:nvPr/>
        </p:nvSpPr>
        <p:spPr>
          <a:xfrm>
            <a:off x="7710232" y="6473924"/>
            <a:ext cx="89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D9834D6-C0C1-7A33-EEA8-795DF3B8009A}"/>
              </a:ext>
            </a:extLst>
          </p:cNvPr>
          <p:cNvSpPr/>
          <p:nvPr/>
        </p:nvSpPr>
        <p:spPr>
          <a:xfrm>
            <a:off x="10980225" y="6505716"/>
            <a:ext cx="237522" cy="222105"/>
          </a:xfrm>
          <a:prstGeom prst="rect">
            <a:avLst/>
          </a:prstGeom>
          <a:pattFill prst="pct20">
            <a:fgClr>
              <a:srgbClr val="FF0000"/>
            </a:fgClr>
            <a:bgClr>
              <a:srgbClr val="80858F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DEA23373-597B-96DB-C5B6-E1B4FEACEBD2}"/>
              </a:ext>
            </a:extLst>
          </p:cNvPr>
          <p:cNvSpPr txBox="1"/>
          <p:nvPr/>
        </p:nvSpPr>
        <p:spPr>
          <a:xfrm>
            <a:off x="11230450" y="6467039"/>
            <a:ext cx="93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警戒範圍</a:t>
            </a:r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F7B5C37E-B87C-A211-922F-BD67E20DE6B1}"/>
              </a:ext>
            </a:extLst>
          </p:cNvPr>
          <p:cNvSpPr/>
          <p:nvPr/>
        </p:nvSpPr>
        <p:spPr>
          <a:xfrm>
            <a:off x="-2089759" y="4597087"/>
            <a:ext cx="274484" cy="267943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64C1EFC5-20F3-9CB8-1B4B-69CDD2951B90}"/>
              </a:ext>
            </a:extLst>
          </p:cNvPr>
          <p:cNvSpPr/>
          <p:nvPr/>
        </p:nvSpPr>
        <p:spPr>
          <a:xfrm>
            <a:off x="-3646162" y="2021424"/>
            <a:ext cx="870813" cy="86823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BB1BB69C-484C-4AA0-5BA6-847C23979FE3}"/>
              </a:ext>
            </a:extLst>
          </p:cNvPr>
          <p:cNvSpPr/>
          <p:nvPr/>
        </p:nvSpPr>
        <p:spPr>
          <a:xfrm>
            <a:off x="-1312999" y="2677001"/>
            <a:ext cx="608179" cy="57452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B44DCFAB-3F25-4180-641A-F6C89CB60936}"/>
              </a:ext>
            </a:extLst>
          </p:cNvPr>
          <p:cNvSpPr/>
          <p:nvPr/>
        </p:nvSpPr>
        <p:spPr>
          <a:xfrm>
            <a:off x="-2592324" y="293210"/>
            <a:ext cx="1404104" cy="139364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D1925323-FC75-3893-CAF5-8C716A1681B9}"/>
              </a:ext>
            </a:extLst>
          </p:cNvPr>
          <p:cNvSpPr/>
          <p:nvPr/>
        </p:nvSpPr>
        <p:spPr>
          <a:xfrm>
            <a:off x="-4336124" y="266716"/>
            <a:ext cx="1500653" cy="153610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118" name="圖片 11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A02383EC-10B4-CCEB-917A-70CF2B2B8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1" y="3806576"/>
            <a:ext cx="218933" cy="212885"/>
          </a:xfrm>
          <a:prstGeom prst="rect">
            <a:avLst/>
          </a:prstGeom>
        </p:spPr>
      </p:pic>
      <p:pic>
        <p:nvPicPr>
          <p:cNvPr id="120" name="圖片 11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27054A6-8D60-2C48-1AAC-57AFF88FF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524" y="3835193"/>
            <a:ext cx="218933" cy="212885"/>
          </a:xfrm>
          <a:prstGeom prst="rect">
            <a:avLst/>
          </a:prstGeom>
        </p:spPr>
      </p:pic>
      <p:pic>
        <p:nvPicPr>
          <p:cNvPr id="129" name="圖片 12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D5CBC23-9947-ADBD-1885-AB233364A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371" y="3424130"/>
            <a:ext cx="218933" cy="212885"/>
          </a:xfrm>
          <a:prstGeom prst="rect">
            <a:avLst/>
          </a:prstGeom>
        </p:spPr>
      </p:pic>
      <p:pic>
        <p:nvPicPr>
          <p:cNvPr id="131" name="圖片 130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D88E300-53FD-2235-1DEF-688FB0135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907" y="3415401"/>
            <a:ext cx="218933" cy="212885"/>
          </a:xfrm>
          <a:prstGeom prst="rect">
            <a:avLst/>
          </a:prstGeom>
        </p:spPr>
      </p:pic>
      <p:sp>
        <p:nvSpPr>
          <p:cNvPr id="142" name="橢圓 141">
            <a:extLst>
              <a:ext uri="{FF2B5EF4-FFF2-40B4-BE49-F238E27FC236}">
                <a16:creationId xmlns:a16="http://schemas.microsoft.com/office/drawing/2014/main" id="{555EA4C4-6200-FA80-A682-710FA150E884}"/>
              </a:ext>
            </a:extLst>
          </p:cNvPr>
          <p:cNvSpPr/>
          <p:nvPr/>
        </p:nvSpPr>
        <p:spPr>
          <a:xfrm>
            <a:off x="-1785771" y="3646301"/>
            <a:ext cx="453936" cy="42809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8EDBA880-6503-7A79-25AA-2016808CAC20}"/>
              </a:ext>
            </a:extLst>
          </p:cNvPr>
          <p:cNvSpPr/>
          <p:nvPr/>
        </p:nvSpPr>
        <p:spPr>
          <a:xfrm>
            <a:off x="-2089759" y="2910327"/>
            <a:ext cx="699738" cy="68240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D0A912E1-9E58-31E3-F571-F923E9382EF2}"/>
              </a:ext>
            </a:extLst>
          </p:cNvPr>
          <p:cNvSpPr/>
          <p:nvPr/>
        </p:nvSpPr>
        <p:spPr>
          <a:xfrm>
            <a:off x="-2599128" y="1810658"/>
            <a:ext cx="1154834" cy="109164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5A3E7613-63B7-1880-CA77-0ECA6799FCB5}"/>
              </a:ext>
            </a:extLst>
          </p:cNvPr>
          <p:cNvSpPr/>
          <p:nvPr/>
        </p:nvSpPr>
        <p:spPr>
          <a:xfrm>
            <a:off x="-3477401" y="3044233"/>
            <a:ext cx="1404104" cy="139364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2A651B54-B58B-27F8-26F4-E9FE34B6158A}"/>
              </a:ext>
            </a:extLst>
          </p:cNvPr>
          <p:cNvSpPr/>
          <p:nvPr/>
        </p:nvSpPr>
        <p:spPr>
          <a:xfrm>
            <a:off x="-2925572" y="-1950617"/>
            <a:ext cx="1950896" cy="201106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F5B50193-6B10-5D78-CCD9-CE6A2CCBB213}"/>
              </a:ext>
            </a:extLst>
          </p:cNvPr>
          <p:cNvSpPr txBox="1"/>
          <p:nvPr/>
        </p:nvSpPr>
        <p:spPr>
          <a:xfrm>
            <a:off x="4400311" y="602402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現在位置</a:t>
            </a:r>
          </a:p>
        </p:txBody>
      </p:sp>
      <p:sp>
        <p:nvSpPr>
          <p:cNvPr id="156" name="矩形: 圓角 155">
            <a:extLst>
              <a:ext uri="{FF2B5EF4-FFF2-40B4-BE49-F238E27FC236}">
                <a16:creationId xmlns:a16="http://schemas.microsoft.com/office/drawing/2014/main" id="{109CDD78-7C83-5EFF-E9CE-D5A5661201A8}"/>
              </a:ext>
            </a:extLst>
          </p:cNvPr>
          <p:cNvSpPr/>
          <p:nvPr/>
        </p:nvSpPr>
        <p:spPr>
          <a:xfrm>
            <a:off x="-575259" y="1200505"/>
            <a:ext cx="536618" cy="194065"/>
          </a:xfrm>
          <a:prstGeom prst="roundRect">
            <a:avLst/>
          </a:prstGeom>
          <a:solidFill>
            <a:srgbClr val="99D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4" name="圖片 19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7200F17-CDF0-4307-7800-A3021F754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912" y="2842088"/>
            <a:ext cx="218933" cy="212885"/>
          </a:xfrm>
          <a:prstGeom prst="rect">
            <a:avLst/>
          </a:prstGeom>
        </p:spPr>
      </p:pic>
      <p:pic>
        <p:nvPicPr>
          <p:cNvPr id="3" name="圖片 2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7C628024-EA39-7BA8-0937-FF51DEBB9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084" y="1304395"/>
            <a:ext cx="218932" cy="21288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39DC623-AE13-B07B-A482-43B484A8A426}"/>
              </a:ext>
            </a:extLst>
          </p:cNvPr>
          <p:cNvSpPr txBox="1"/>
          <p:nvPr/>
        </p:nvSpPr>
        <p:spPr>
          <a:xfrm>
            <a:off x="12349537" y="299693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05/24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BE2B9B3-7F71-9999-BEAD-B492EE690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989" y="2570558"/>
            <a:ext cx="218933" cy="212885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6E902E12-F22F-787C-1648-1A1AC8A59E9A}"/>
              </a:ext>
            </a:extLst>
          </p:cNvPr>
          <p:cNvSpPr/>
          <p:nvPr/>
        </p:nvSpPr>
        <p:spPr>
          <a:xfrm>
            <a:off x="-3022002" y="-1123556"/>
            <a:ext cx="2472158" cy="249777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260504-8F99-6075-158F-E637C159B66A}"/>
              </a:ext>
            </a:extLst>
          </p:cNvPr>
          <p:cNvSpPr txBox="1"/>
          <p:nvPr/>
        </p:nvSpPr>
        <p:spPr>
          <a:xfrm>
            <a:off x="-1443523" y="3024469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07/23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02:00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2AABD9-D193-DA49-C07A-A6D024B82193}"/>
              </a:ext>
            </a:extLst>
          </p:cNvPr>
          <p:cNvSpPr txBox="1"/>
          <p:nvPr/>
        </p:nvSpPr>
        <p:spPr>
          <a:xfrm>
            <a:off x="-1390022" y="4708249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13.5/117.9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00C5FE7-4789-71C8-14F7-1E37162DB291}"/>
              </a:ext>
            </a:extLst>
          </p:cNvPr>
          <p:cNvSpPr txBox="1"/>
          <p:nvPr/>
        </p:nvSpPr>
        <p:spPr>
          <a:xfrm>
            <a:off x="2335896" y="4524628"/>
            <a:ext cx="128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07/25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02:00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DF1FD7C-8A2B-0870-EB30-2114DCABE63B}"/>
              </a:ext>
            </a:extLst>
          </p:cNvPr>
          <p:cNvSpPr txBox="1"/>
          <p:nvPr/>
        </p:nvSpPr>
        <p:spPr>
          <a:xfrm>
            <a:off x="332038" y="2369223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07/27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02:00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pic>
        <p:nvPicPr>
          <p:cNvPr id="15" name="圖片 14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70867CC-95CF-4A03-D2CA-03C7AE195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083" y="4089931"/>
            <a:ext cx="218933" cy="212885"/>
          </a:xfrm>
          <a:prstGeom prst="rect">
            <a:avLst/>
          </a:prstGeom>
        </p:spPr>
      </p:pic>
      <p:pic>
        <p:nvPicPr>
          <p:cNvPr id="18" name="圖片 1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C19B0797-7EDB-5645-C368-6B85A355F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979" y="3910217"/>
            <a:ext cx="218933" cy="212885"/>
          </a:xfrm>
          <a:prstGeom prst="rect">
            <a:avLst/>
          </a:prstGeom>
        </p:spPr>
      </p:pic>
      <p:pic>
        <p:nvPicPr>
          <p:cNvPr id="19" name="圖片 18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64BD2D08-CFA4-4474-274F-42B5222CD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601" y="3869240"/>
            <a:ext cx="218933" cy="212885"/>
          </a:xfrm>
          <a:prstGeom prst="rect">
            <a:avLst/>
          </a:prstGeom>
        </p:spPr>
      </p:pic>
      <p:pic>
        <p:nvPicPr>
          <p:cNvPr id="20" name="圖片 1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A09F8F4-0980-41D5-F9A9-8F7FBFD5C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580" y="5028989"/>
            <a:ext cx="218933" cy="212885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2873094B-8BB4-C08A-EA37-E86597A33AF9}"/>
              </a:ext>
            </a:extLst>
          </p:cNvPr>
          <p:cNvSpPr/>
          <p:nvPr/>
        </p:nvSpPr>
        <p:spPr>
          <a:xfrm>
            <a:off x="-1284814" y="3396992"/>
            <a:ext cx="332786" cy="33855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4FFB813-620D-6905-9365-1366B32C6D1B}"/>
              </a:ext>
            </a:extLst>
          </p:cNvPr>
          <p:cNvSpPr/>
          <p:nvPr/>
        </p:nvSpPr>
        <p:spPr>
          <a:xfrm>
            <a:off x="-1395827" y="1691359"/>
            <a:ext cx="887598" cy="912527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7" name="圖片 6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BE66D66-F091-D1DA-BAD7-491DE5647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600" y="2851076"/>
            <a:ext cx="218933" cy="21288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EB023DE-C32C-A013-60EE-C102863682B6}"/>
              </a:ext>
            </a:extLst>
          </p:cNvPr>
          <p:cNvSpPr txBox="1"/>
          <p:nvPr/>
        </p:nvSpPr>
        <p:spPr>
          <a:xfrm>
            <a:off x="1109052" y="3561463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07/26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02:00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A75EA2-50FF-6E8B-B760-92EA30747B99}"/>
              </a:ext>
            </a:extLst>
          </p:cNvPr>
          <p:cNvSpPr txBox="1"/>
          <p:nvPr/>
        </p:nvSpPr>
        <p:spPr>
          <a:xfrm>
            <a:off x="6708874" y="250081"/>
            <a:ext cx="2446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    心    氣    壓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百帕                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七級暴風圈半徑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公里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十級暴風圈半徑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公里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0E282CC-D1FD-451B-501C-652F298F2945}"/>
              </a:ext>
            </a:extLst>
          </p:cNvPr>
          <p:cNvSpPr txBox="1"/>
          <p:nvPr/>
        </p:nvSpPr>
        <p:spPr>
          <a:xfrm>
            <a:off x="8111299" y="249136"/>
            <a:ext cx="6815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975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F978F3E-6BFF-B7D0-90F0-BBC8AEB0354D}"/>
              </a:ext>
            </a:extLst>
          </p:cNvPr>
          <p:cNvSpPr txBox="1"/>
          <p:nvPr/>
        </p:nvSpPr>
        <p:spPr>
          <a:xfrm>
            <a:off x="9084702" y="250081"/>
            <a:ext cx="3144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公尺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公尺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未來預測路徑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公里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1691236-CC97-C6E9-0525-60BB33E7A482}"/>
              </a:ext>
            </a:extLst>
          </p:cNvPr>
          <p:cNvSpPr txBox="1"/>
          <p:nvPr/>
        </p:nvSpPr>
        <p:spPr>
          <a:xfrm>
            <a:off x="10343210" y="254432"/>
            <a:ext cx="10745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33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43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北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" name="圖片 32" descr="一張含有 圓形, space, 黑色, 黑暗 的圖片&#10;&#10;自動產生的描述">
            <a:extLst>
              <a:ext uri="{FF2B5EF4-FFF2-40B4-BE49-F238E27FC236}">
                <a16:creationId xmlns:a16="http://schemas.microsoft.com/office/drawing/2014/main" id="{A7F6C634-4F92-93AD-169E-998343F7A3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9" y="6519246"/>
            <a:ext cx="218934" cy="212886"/>
          </a:xfrm>
          <a:prstGeom prst="rect">
            <a:avLst/>
          </a:prstGeom>
        </p:spPr>
      </p:pic>
      <p:sp>
        <p:nvSpPr>
          <p:cNvPr id="51" name="文字方塊 50">
            <a:extLst>
              <a:ext uri="{FF2B5EF4-FFF2-40B4-BE49-F238E27FC236}">
                <a16:creationId xmlns:a16="http://schemas.microsoft.com/office/drawing/2014/main" id="{CE3CABDC-6874-291E-FB34-A4645B548C5F}"/>
              </a:ext>
            </a:extLst>
          </p:cNvPr>
          <p:cNvSpPr txBox="1"/>
          <p:nvPr/>
        </p:nvSpPr>
        <p:spPr>
          <a:xfrm>
            <a:off x="-1390021" y="5175955"/>
            <a:ext cx="12346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13.9/131.4</a:t>
            </a:r>
          </a:p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15.1/128.3</a:t>
            </a:r>
          </a:p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15.9/127.8</a:t>
            </a:r>
          </a:p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16.7/125.6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FF08D076-F666-68A4-5AB2-330A64C659F2}"/>
              </a:ext>
            </a:extLst>
          </p:cNvPr>
          <p:cNvSpPr txBox="1"/>
          <p:nvPr/>
        </p:nvSpPr>
        <p:spPr>
          <a:xfrm>
            <a:off x="3783796" y="5290283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07/24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02:00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AE54485-82BA-8AE5-0118-6766B154E5E0}"/>
              </a:ext>
            </a:extLst>
          </p:cNvPr>
          <p:cNvSpPr txBox="1"/>
          <p:nvPr/>
        </p:nvSpPr>
        <p:spPr>
          <a:xfrm>
            <a:off x="796733" y="372578"/>
            <a:ext cx="49784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中度颱風     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凱米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A4A1028-5B85-0BC1-8D5D-37F1696B186E}"/>
              </a:ext>
            </a:extLst>
          </p:cNvPr>
          <p:cNvSpPr txBox="1"/>
          <p:nvPr/>
        </p:nvSpPr>
        <p:spPr>
          <a:xfrm>
            <a:off x="4739965" y="519101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GAEMI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圖片 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76E1E45C-7023-1DD2-9782-B0204604D2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666" y="1545066"/>
            <a:ext cx="427152" cy="415352"/>
          </a:xfrm>
          <a:prstGeom prst="rect">
            <a:avLst/>
          </a:prstGeom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BF844B05-9A0C-EE76-C645-C8B232AA876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008" r="4185"/>
          <a:stretch/>
        </p:blipFill>
        <p:spPr>
          <a:xfrm>
            <a:off x="6446819" y="1030715"/>
            <a:ext cx="5743372" cy="5321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1888E34C-C125-69BB-3E66-381316AAD55D}"/>
              </a:ext>
            </a:extLst>
          </p:cNvPr>
          <p:cNvSpPr txBox="1"/>
          <p:nvPr/>
        </p:nvSpPr>
        <p:spPr>
          <a:xfrm>
            <a:off x="6455908" y="6074829"/>
            <a:ext cx="64633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放大圖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6BD0BB5B-96AC-1E08-774D-A4A531A0EDED}"/>
              </a:ext>
            </a:extLst>
          </p:cNvPr>
          <p:cNvSpPr txBox="1"/>
          <p:nvPr/>
        </p:nvSpPr>
        <p:spPr>
          <a:xfrm>
            <a:off x="8173500" y="5716250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07/24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02:00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4010227E-489F-E88C-AF6C-5DFADD27C6F6}"/>
              </a:ext>
            </a:extLst>
          </p:cNvPr>
          <p:cNvSpPr txBox="1"/>
          <p:nvPr/>
        </p:nvSpPr>
        <p:spPr>
          <a:xfrm>
            <a:off x="6716557" y="4423281"/>
            <a:ext cx="128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07/25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02:00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33EFF68-C6C9-9989-AB09-F9270826F080}"/>
              </a:ext>
            </a:extLst>
          </p:cNvPr>
          <p:cNvSpPr txBox="1"/>
          <p:nvPr/>
        </p:nvSpPr>
        <p:spPr>
          <a:xfrm>
            <a:off x="9166143" y="1379075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07/26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02:00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93" name="手繪多邊形: 圖案 92">
            <a:extLst>
              <a:ext uri="{FF2B5EF4-FFF2-40B4-BE49-F238E27FC236}">
                <a16:creationId xmlns:a16="http://schemas.microsoft.com/office/drawing/2014/main" id="{60491E45-393C-9898-C89F-A634AF79F197}"/>
              </a:ext>
            </a:extLst>
          </p:cNvPr>
          <p:cNvSpPr/>
          <p:nvPr/>
        </p:nvSpPr>
        <p:spPr>
          <a:xfrm>
            <a:off x="9347200" y="4978400"/>
            <a:ext cx="1209040" cy="873760"/>
          </a:xfrm>
          <a:custGeom>
            <a:avLst/>
            <a:gdLst>
              <a:gd name="connsiteX0" fmla="*/ 1209040 w 1209040"/>
              <a:gd name="connsiteY0" fmla="*/ 0 h 873760"/>
              <a:gd name="connsiteX1" fmla="*/ 0 w 1209040"/>
              <a:gd name="connsiteY1" fmla="*/ 873760 h 87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9040" h="873760">
                <a:moveTo>
                  <a:pt x="1209040" y="0"/>
                </a:moveTo>
                <a:lnTo>
                  <a:pt x="0" y="87376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手繪多邊形: 圖案 93">
            <a:extLst>
              <a:ext uri="{FF2B5EF4-FFF2-40B4-BE49-F238E27FC236}">
                <a16:creationId xmlns:a16="http://schemas.microsoft.com/office/drawing/2014/main" id="{38A6C44F-40A6-E85F-C39A-EEF678F93154}"/>
              </a:ext>
            </a:extLst>
          </p:cNvPr>
          <p:cNvSpPr/>
          <p:nvPr/>
        </p:nvSpPr>
        <p:spPr>
          <a:xfrm>
            <a:off x="7975600" y="3525520"/>
            <a:ext cx="1178560" cy="1026160"/>
          </a:xfrm>
          <a:custGeom>
            <a:avLst/>
            <a:gdLst>
              <a:gd name="connsiteX0" fmla="*/ 1178560 w 1178560"/>
              <a:gd name="connsiteY0" fmla="*/ 0 h 1026160"/>
              <a:gd name="connsiteX1" fmla="*/ 0 w 1178560"/>
              <a:gd name="connsiteY1" fmla="*/ 1026160 h 1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8560" h="1026160">
                <a:moveTo>
                  <a:pt x="1178560" y="0"/>
                </a:moveTo>
                <a:lnTo>
                  <a:pt x="0" y="102616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手繪多邊形: 圖案 94">
            <a:extLst>
              <a:ext uri="{FF2B5EF4-FFF2-40B4-BE49-F238E27FC236}">
                <a16:creationId xmlns:a16="http://schemas.microsoft.com/office/drawing/2014/main" id="{123BD783-BD49-A8B8-FE87-C711DBD6755C}"/>
              </a:ext>
            </a:extLst>
          </p:cNvPr>
          <p:cNvSpPr/>
          <p:nvPr/>
        </p:nvSpPr>
        <p:spPr>
          <a:xfrm>
            <a:off x="7863840" y="1564640"/>
            <a:ext cx="1330960" cy="436880"/>
          </a:xfrm>
          <a:custGeom>
            <a:avLst/>
            <a:gdLst>
              <a:gd name="connsiteX0" fmla="*/ 0 w 1330960"/>
              <a:gd name="connsiteY0" fmla="*/ 436880 h 436880"/>
              <a:gd name="connsiteX1" fmla="*/ 1330960 w 1330960"/>
              <a:gd name="connsiteY1" fmla="*/ 0 h 4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0960" h="436880">
                <a:moveTo>
                  <a:pt x="0" y="436880"/>
                </a:moveTo>
                <a:lnTo>
                  <a:pt x="1330960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手繪多邊形: 圖案 95">
            <a:extLst>
              <a:ext uri="{FF2B5EF4-FFF2-40B4-BE49-F238E27FC236}">
                <a16:creationId xmlns:a16="http://schemas.microsoft.com/office/drawing/2014/main" id="{2DA50C90-CF2D-7E38-065D-C19D3BB1B1E4}"/>
              </a:ext>
            </a:extLst>
          </p:cNvPr>
          <p:cNvSpPr/>
          <p:nvPr/>
        </p:nvSpPr>
        <p:spPr>
          <a:xfrm>
            <a:off x="4947920" y="4826000"/>
            <a:ext cx="223520" cy="568960"/>
          </a:xfrm>
          <a:custGeom>
            <a:avLst/>
            <a:gdLst>
              <a:gd name="connsiteX0" fmla="*/ 223520 w 223520"/>
              <a:gd name="connsiteY0" fmla="*/ 0 h 568960"/>
              <a:gd name="connsiteX1" fmla="*/ 0 w 223520"/>
              <a:gd name="connsiteY1" fmla="*/ 56896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520" h="568960">
                <a:moveTo>
                  <a:pt x="223520" y="0"/>
                </a:moveTo>
                <a:lnTo>
                  <a:pt x="0" y="56896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DE273CDE-D6C1-461F-65FC-0AFDD1684C99}"/>
              </a:ext>
            </a:extLst>
          </p:cNvPr>
          <p:cNvSpPr/>
          <p:nvPr/>
        </p:nvSpPr>
        <p:spPr>
          <a:xfrm>
            <a:off x="3576320" y="3972560"/>
            <a:ext cx="721360" cy="690880"/>
          </a:xfrm>
          <a:custGeom>
            <a:avLst/>
            <a:gdLst>
              <a:gd name="connsiteX0" fmla="*/ 721360 w 721360"/>
              <a:gd name="connsiteY0" fmla="*/ 0 h 690880"/>
              <a:gd name="connsiteX1" fmla="*/ 0 w 721360"/>
              <a:gd name="connsiteY1" fmla="*/ 690880 h 69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1360" h="690880">
                <a:moveTo>
                  <a:pt x="721360" y="0"/>
                </a:moveTo>
                <a:lnTo>
                  <a:pt x="0" y="69088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手繪多邊形: 圖案 97">
            <a:extLst>
              <a:ext uri="{FF2B5EF4-FFF2-40B4-BE49-F238E27FC236}">
                <a16:creationId xmlns:a16="http://schemas.microsoft.com/office/drawing/2014/main" id="{C534008E-676E-A05E-FDA1-9D001575C6B8}"/>
              </a:ext>
            </a:extLst>
          </p:cNvPr>
          <p:cNvSpPr/>
          <p:nvPr/>
        </p:nvSpPr>
        <p:spPr>
          <a:xfrm>
            <a:off x="2296160" y="3139440"/>
            <a:ext cx="1056640" cy="548640"/>
          </a:xfrm>
          <a:custGeom>
            <a:avLst/>
            <a:gdLst>
              <a:gd name="connsiteX0" fmla="*/ 1056640 w 1056640"/>
              <a:gd name="connsiteY0" fmla="*/ 0 h 548640"/>
              <a:gd name="connsiteX1" fmla="*/ 0 w 1056640"/>
              <a:gd name="connsiteY1" fmla="*/ 54864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6640" h="548640">
                <a:moveTo>
                  <a:pt x="1056640" y="0"/>
                </a:moveTo>
                <a:lnTo>
                  <a:pt x="0" y="54864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手繪多邊形: 圖案 98">
            <a:extLst>
              <a:ext uri="{FF2B5EF4-FFF2-40B4-BE49-F238E27FC236}">
                <a16:creationId xmlns:a16="http://schemas.microsoft.com/office/drawing/2014/main" id="{FB619888-B709-B52F-43C3-83D07EA49EAA}"/>
              </a:ext>
            </a:extLst>
          </p:cNvPr>
          <p:cNvSpPr/>
          <p:nvPr/>
        </p:nvSpPr>
        <p:spPr>
          <a:xfrm>
            <a:off x="1534160" y="1930400"/>
            <a:ext cx="1016000" cy="548640"/>
          </a:xfrm>
          <a:custGeom>
            <a:avLst/>
            <a:gdLst>
              <a:gd name="connsiteX0" fmla="*/ 1016000 w 1016000"/>
              <a:gd name="connsiteY0" fmla="*/ 0 h 548640"/>
              <a:gd name="connsiteX1" fmla="*/ 0 w 1016000"/>
              <a:gd name="connsiteY1" fmla="*/ 54864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6000" h="548640">
                <a:moveTo>
                  <a:pt x="1016000" y="0"/>
                </a:moveTo>
                <a:lnTo>
                  <a:pt x="0" y="54864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596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F91A122-CE25-6D10-B021-8BCB5C8BF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" r="4368"/>
          <a:stretch/>
        </p:blipFill>
        <p:spPr>
          <a:xfrm>
            <a:off x="0" y="0"/>
            <a:ext cx="12190476" cy="6858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A4766632-2D17-133F-8A4F-C4131EF67463}"/>
              </a:ext>
            </a:extLst>
          </p:cNvPr>
          <p:cNvSpPr/>
          <p:nvPr/>
        </p:nvSpPr>
        <p:spPr>
          <a:xfrm>
            <a:off x="-77002" y="232311"/>
            <a:ext cx="12278788" cy="7853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A750F544-16C0-1381-D9E8-F8F1B816D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944" y="1166255"/>
            <a:ext cx="218932" cy="212884"/>
          </a:xfrm>
          <a:prstGeom prst="rect">
            <a:avLst/>
          </a:prstGeom>
        </p:spPr>
      </p:pic>
      <p:pic>
        <p:nvPicPr>
          <p:cNvPr id="24" name="圖片 2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5D183F0-4640-41C6-B1CA-6C54A163D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341" y="3833732"/>
            <a:ext cx="218933" cy="212885"/>
          </a:xfrm>
          <a:prstGeom prst="rect">
            <a:avLst/>
          </a:prstGeom>
        </p:spPr>
      </p:pic>
      <p:pic>
        <p:nvPicPr>
          <p:cNvPr id="26" name="圖片 25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09EAFCE-DB6D-D72A-212D-F1AD77370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2" y="3396275"/>
            <a:ext cx="218933" cy="212885"/>
          </a:xfrm>
          <a:prstGeom prst="rect">
            <a:avLst/>
          </a:prstGeom>
        </p:spPr>
      </p:pic>
      <p:pic>
        <p:nvPicPr>
          <p:cNvPr id="28" name="圖片 2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E62B14F-7DA1-34A6-1FC1-1A67647E5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426" y="2904923"/>
            <a:ext cx="218933" cy="21288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4EE3906E-6949-B747-2271-49ADE8631063}"/>
              </a:ext>
            </a:extLst>
          </p:cNvPr>
          <p:cNvSpPr/>
          <p:nvPr/>
        </p:nvSpPr>
        <p:spPr>
          <a:xfrm>
            <a:off x="-285" y="1001794"/>
            <a:ext cx="1647536" cy="58633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 descr="一張含有 圖形, 字型, 平面設計, 美工圖案 的圖片&#10;&#10;自動產生的描述">
            <a:extLst>
              <a:ext uri="{FF2B5EF4-FFF2-40B4-BE49-F238E27FC236}">
                <a16:creationId xmlns:a16="http://schemas.microsoft.com/office/drawing/2014/main" id="{624E6CFA-E4F1-9EE7-7EF2-24435E961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808" y="1474488"/>
            <a:ext cx="1140769" cy="1140769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84C566-A5D5-42C4-AFA4-96A54A22DE76}"/>
              </a:ext>
            </a:extLst>
          </p:cNvPr>
          <p:cNvSpPr txBox="1"/>
          <p:nvPr/>
        </p:nvSpPr>
        <p:spPr>
          <a:xfrm>
            <a:off x="53254" y="103874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圖例</a:t>
            </a:r>
          </a:p>
        </p:txBody>
      </p:sp>
      <p:pic>
        <p:nvPicPr>
          <p:cNvPr id="40" name="圖片 39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225647EA-07CC-6954-625E-D187CE5F8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7" y="1410837"/>
            <a:ext cx="218932" cy="212884"/>
          </a:xfrm>
          <a:prstGeom prst="rect">
            <a:avLst/>
          </a:prstGeom>
        </p:spPr>
      </p:pic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874A5B4-75A6-3072-660B-876E8747482A}"/>
              </a:ext>
            </a:extLst>
          </p:cNvPr>
          <p:cNvCxnSpPr>
            <a:cxnSpLocks/>
          </p:cNvCxnSpPr>
          <p:nvPr/>
        </p:nvCxnSpPr>
        <p:spPr>
          <a:xfrm>
            <a:off x="605902" y="1061642"/>
            <a:ext cx="0" cy="2529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B0238B7-215C-E9F9-05BE-C3B9A4A5F21B}"/>
              </a:ext>
            </a:extLst>
          </p:cNvPr>
          <p:cNvSpPr txBox="1"/>
          <p:nvPr/>
        </p:nvSpPr>
        <p:spPr>
          <a:xfrm>
            <a:off x="404865" y="1366937"/>
            <a:ext cx="125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熱帶性低氣壓</a:t>
            </a:r>
          </a:p>
        </p:txBody>
      </p:sp>
      <p:pic>
        <p:nvPicPr>
          <p:cNvPr id="46" name="圖片 4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E27C85A0-4066-8E8A-60AE-6F2445D81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2" y="1743302"/>
            <a:ext cx="218933" cy="212885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A70ECABA-DBEE-95FD-F731-AAFEEFA704C7}"/>
              </a:ext>
            </a:extLst>
          </p:cNvPr>
          <p:cNvSpPr txBox="1"/>
          <p:nvPr/>
        </p:nvSpPr>
        <p:spPr>
          <a:xfrm>
            <a:off x="406975" y="1699468"/>
            <a:ext cx="1084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輕度颱風</a:t>
            </a:r>
          </a:p>
        </p:txBody>
      </p:sp>
      <p:pic>
        <p:nvPicPr>
          <p:cNvPr id="48" name="圖片 4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53C9F84E-E0F2-9556-524A-623A41575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2" y="2057416"/>
            <a:ext cx="218933" cy="212885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33060879-771C-D331-C9C2-9981237C5FEE}"/>
              </a:ext>
            </a:extLst>
          </p:cNvPr>
          <p:cNvSpPr txBox="1"/>
          <p:nvPr/>
        </p:nvSpPr>
        <p:spPr>
          <a:xfrm>
            <a:off x="396474" y="2029000"/>
            <a:ext cx="1117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中度颱風</a:t>
            </a:r>
          </a:p>
        </p:txBody>
      </p:sp>
      <p:pic>
        <p:nvPicPr>
          <p:cNvPr id="52" name="圖片 51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B1BB6083-F9C7-BF12-43C3-6CD1101B5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7" y="2372260"/>
            <a:ext cx="218933" cy="212885"/>
          </a:xfrm>
          <a:prstGeom prst="rect">
            <a:avLst/>
          </a:prstGeom>
        </p:spPr>
      </p:pic>
      <p:sp>
        <p:nvSpPr>
          <p:cNvPr id="53" name="文字方塊 52">
            <a:extLst>
              <a:ext uri="{FF2B5EF4-FFF2-40B4-BE49-F238E27FC236}">
                <a16:creationId xmlns:a16="http://schemas.microsoft.com/office/drawing/2014/main" id="{24C1C222-9FE0-DE38-E155-DA2F6FBA338F}"/>
              </a:ext>
            </a:extLst>
          </p:cNvPr>
          <p:cNvSpPr txBox="1"/>
          <p:nvPr/>
        </p:nvSpPr>
        <p:spPr>
          <a:xfrm>
            <a:off x="409301" y="2321806"/>
            <a:ext cx="92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強烈颱風</a:t>
            </a:r>
          </a:p>
        </p:txBody>
      </p:sp>
      <p:sp>
        <p:nvSpPr>
          <p:cNvPr id="55" name="淚滴形 54">
            <a:extLst>
              <a:ext uri="{FF2B5EF4-FFF2-40B4-BE49-F238E27FC236}">
                <a16:creationId xmlns:a16="http://schemas.microsoft.com/office/drawing/2014/main" id="{EBE64D91-D582-D4A1-5ABB-098E2EC19C3D}"/>
              </a:ext>
            </a:extLst>
          </p:cNvPr>
          <p:cNvSpPr/>
          <p:nvPr/>
        </p:nvSpPr>
        <p:spPr>
          <a:xfrm rot="3422124">
            <a:off x="171543" y="2706277"/>
            <a:ext cx="207749" cy="198948"/>
          </a:xfrm>
          <a:prstGeom prst="teardrop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1999AE1-6AA1-F0A4-8FEF-357F86035CC0}"/>
              </a:ext>
            </a:extLst>
          </p:cNvPr>
          <p:cNvSpPr txBox="1"/>
          <p:nvPr/>
        </p:nvSpPr>
        <p:spPr>
          <a:xfrm>
            <a:off x="404865" y="2712861"/>
            <a:ext cx="1347936" cy="2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路徑誤差範圍</a:t>
            </a: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48B73818-9F40-0642-4D90-7E90B565E862}"/>
              </a:ext>
            </a:extLst>
          </p:cNvPr>
          <p:cNvCxnSpPr>
            <a:cxnSpLocks/>
          </p:cNvCxnSpPr>
          <p:nvPr/>
        </p:nvCxnSpPr>
        <p:spPr>
          <a:xfrm>
            <a:off x="200051" y="3063961"/>
            <a:ext cx="1848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AE2BF04-4C75-491E-E64E-EA1F30A7CA6C}"/>
              </a:ext>
            </a:extLst>
          </p:cNvPr>
          <p:cNvSpPr txBox="1"/>
          <p:nvPr/>
        </p:nvSpPr>
        <p:spPr>
          <a:xfrm>
            <a:off x="406975" y="2962877"/>
            <a:ext cx="898470" cy="2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過去路徑</a:t>
            </a:r>
          </a:p>
        </p:txBody>
      </p:sp>
      <p:sp>
        <p:nvSpPr>
          <p:cNvPr id="66" name="流程圖: 接點 65">
            <a:extLst>
              <a:ext uri="{FF2B5EF4-FFF2-40B4-BE49-F238E27FC236}">
                <a16:creationId xmlns:a16="http://schemas.microsoft.com/office/drawing/2014/main" id="{6B867BCB-E32B-F91F-2DCA-A0390BF6E93C}"/>
              </a:ext>
            </a:extLst>
          </p:cNvPr>
          <p:cNvSpPr/>
          <p:nvPr/>
        </p:nvSpPr>
        <p:spPr>
          <a:xfrm>
            <a:off x="173780" y="3881338"/>
            <a:ext cx="218934" cy="212886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F3575A68-2AAA-3F0A-1C2C-EE9AE0B18A66}"/>
              </a:ext>
            </a:extLst>
          </p:cNvPr>
          <p:cNvSpPr txBox="1"/>
          <p:nvPr/>
        </p:nvSpPr>
        <p:spPr>
          <a:xfrm>
            <a:off x="404864" y="3844396"/>
            <a:ext cx="93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十級風圈</a:t>
            </a:r>
          </a:p>
        </p:txBody>
      </p:sp>
      <p:sp>
        <p:nvSpPr>
          <p:cNvPr id="68" name="流程圖: 接點 67">
            <a:extLst>
              <a:ext uri="{FF2B5EF4-FFF2-40B4-BE49-F238E27FC236}">
                <a16:creationId xmlns:a16="http://schemas.microsoft.com/office/drawing/2014/main" id="{FCF34036-3584-578C-6BC5-84CF50379D68}"/>
              </a:ext>
            </a:extLst>
          </p:cNvPr>
          <p:cNvSpPr/>
          <p:nvPr/>
        </p:nvSpPr>
        <p:spPr>
          <a:xfrm>
            <a:off x="174844" y="3479218"/>
            <a:ext cx="218934" cy="212886"/>
          </a:xfrm>
          <a:prstGeom prst="flowChartConnector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7DA024E-6893-7AD5-A48B-C782A5E3B56C}"/>
              </a:ext>
            </a:extLst>
          </p:cNvPr>
          <p:cNvSpPr txBox="1"/>
          <p:nvPr/>
        </p:nvSpPr>
        <p:spPr>
          <a:xfrm>
            <a:off x="404865" y="3440872"/>
            <a:ext cx="93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七級風圈</a:t>
            </a:r>
          </a:p>
        </p:txBody>
      </p:sp>
      <p:sp>
        <p:nvSpPr>
          <p:cNvPr id="72" name="矩形 8">
            <a:extLst>
              <a:ext uri="{FF2B5EF4-FFF2-40B4-BE49-F238E27FC236}">
                <a16:creationId xmlns:a16="http://schemas.microsoft.com/office/drawing/2014/main" id="{3E25E1A8-50F0-B05E-EBF5-AFE65E12826A}"/>
              </a:ext>
            </a:extLst>
          </p:cNvPr>
          <p:cNvSpPr/>
          <p:nvPr/>
        </p:nvSpPr>
        <p:spPr>
          <a:xfrm rot="10800000">
            <a:off x="-12683" y="232310"/>
            <a:ext cx="6854935" cy="785336"/>
          </a:xfrm>
          <a:custGeom>
            <a:avLst/>
            <a:gdLst>
              <a:gd name="connsiteX0" fmla="*/ 0 w 7946571"/>
              <a:gd name="connsiteY0" fmla="*/ 0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0 w 7946571"/>
              <a:gd name="connsiteY4" fmla="*/ 0 h 936171"/>
              <a:gd name="connsiteX0" fmla="*/ 740228 w 7946571"/>
              <a:gd name="connsiteY0" fmla="*/ 32657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0228 w 7946571"/>
              <a:gd name="connsiteY4" fmla="*/ 32657 h 936171"/>
              <a:gd name="connsiteX0" fmla="*/ 743908 w 7946571"/>
              <a:gd name="connsiteY0" fmla="*/ 17068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3908 w 7946571"/>
              <a:gd name="connsiteY4" fmla="*/ 17068 h 936171"/>
              <a:gd name="connsiteX0" fmla="*/ 743908 w 7946571"/>
              <a:gd name="connsiteY0" fmla="*/ 0 h 919103"/>
              <a:gd name="connsiteX1" fmla="*/ 7939210 w 7946571"/>
              <a:gd name="connsiteY1" fmla="*/ 1119 h 919103"/>
              <a:gd name="connsiteX2" fmla="*/ 7946571 w 7946571"/>
              <a:gd name="connsiteY2" fmla="*/ 919103 h 919103"/>
              <a:gd name="connsiteX3" fmla="*/ 0 w 7946571"/>
              <a:gd name="connsiteY3" fmla="*/ 919103 h 919103"/>
              <a:gd name="connsiteX4" fmla="*/ 743908 w 7946571"/>
              <a:gd name="connsiteY4" fmla="*/ 0 h 91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6571" h="919103">
                <a:moveTo>
                  <a:pt x="743908" y="0"/>
                </a:moveTo>
                <a:lnTo>
                  <a:pt x="7939210" y="1119"/>
                </a:lnTo>
                <a:cubicBezTo>
                  <a:pt x="7941664" y="307114"/>
                  <a:pt x="7944117" y="613108"/>
                  <a:pt x="7946571" y="919103"/>
                </a:cubicBezTo>
                <a:lnTo>
                  <a:pt x="0" y="919103"/>
                </a:lnTo>
                <a:lnTo>
                  <a:pt x="743908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C3DE4F1-E109-42FB-ABB4-86CD47F25BE1}"/>
              </a:ext>
            </a:extLst>
          </p:cNvPr>
          <p:cNvSpPr txBox="1"/>
          <p:nvPr/>
        </p:nvSpPr>
        <p:spPr>
          <a:xfrm>
            <a:off x="796733" y="372578"/>
            <a:ext cx="49784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輕度颱風     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凱米</a:t>
            </a: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12654444-F104-3A82-60F2-1CF1D99532EA}"/>
              </a:ext>
            </a:extLst>
          </p:cNvPr>
          <p:cNvSpPr/>
          <p:nvPr/>
        </p:nvSpPr>
        <p:spPr>
          <a:xfrm>
            <a:off x="173571" y="773492"/>
            <a:ext cx="536618" cy="194065"/>
          </a:xfrm>
          <a:prstGeom prst="roundRect">
            <a:avLst/>
          </a:prstGeom>
          <a:solidFill>
            <a:srgbClr val="99D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C1F69724-56B4-658B-FF0F-882E30C0E0E7}"/>
              </a:ext>
            </a:extLst>
          </p:cNvPr>
          <p:cNvSpPr txBox="1"/>
          <p:nvPr/>
        </p:nvSpPr>
        <p:spPr>
          <a:xfrm>
            <a:off x="156429" y="693851"/>
            <a:ext cx="702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535E61"/>
                </a:solidFill>
              </a:rPr>
              <a:t>2402</a:t>
            </a:r>
            <a:endParaRPr lang="zh-TW" altLang="en-US" sz="1600" dirty="0">
              <a:solidFill>
                <a:srgbClr val="535E61"/>
              </a:solidFill>
            </a:endParaRPr>
          </a:p>
        </p:txBody>
      </p:sp>
      <p:pic>
        <p:nvPicPr>
          <p:cNvPr id="78" name="圖片 7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8E484571-D968-83EE-C9F9-BACA39686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9" y="323903"/>
            <a:ext cx="427152" cy="415352"/>
          </a:xfrm>
          <a:prstGeom prst="rect">
            <a:avLst/>
          </a:prstGeom>
        </p:spPr>
      </p:pic>
      <p:pic>
        <p:nvPicPr>
          <p:cNvPr id="79" name="圖片 7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55490E9D-B729-5378-372F-DC299FA63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877" y="3283795"/>
            <a:ext cx="427152" cy="415352"/>
          </a:xfrm>
          <a:prstGeom prst="rect">
            <a:avLst/>
          </a:prstGeom>
        </p:spPr>
      </p:pic>
      <p:pic>
        <p:nvPicPr>
          <p:cNvPr id="80" name="圖片 7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9DEF58B-474B-D6E9-435F-BCD69795E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675" y="1976823"/>
            <a:ext cx="427152" cy="415352"/>
          </a:xfrm>
          <a:prstGeom prst="rect">
            <a:avLst/>
          </a:prstGeom>
        </p:spPr>
      </p:pic>
      <p:pic>
        <p:nvPicPr>
          <p:cNvPr id="81" name="圖片 80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60761359-0B28-2E83-1530-970D2D5F9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146" y="1132227"/>
            <a:ext cx="427151" cy="415351"/>
          </a:xfrm>
          <a:prstGeom prst="rect">
            <a:avLst/>
          </a:prstGeom>
        </p:spPr>
      </p:pic>
      <p:sp>
        <p:nvSpPr>
          <p:cNvPr id="82" name="文字方塊 81">
            <a:extLst>
              <a:ext uri="{FF2B5EF4-FFF2-40B4-BE49-F238E27FC236}">
                <a16:creationId xmlns:a16="http://schemas.microsoft.com/office/drawing/2014/main" id="{AC714CAA-9D9A-F983-BF23-DEDED1DA45BD}"/>
              </a:ext>
            </a:extLst>
          </p:cNvPr>
          <p:cNvSpPr txBox="1"/>
          <p:nvPr/>
        </p:nvSpPr>
        <p:spPr>
          <a:xfrm>
            <a:off x="53253" y="6048332"/>
            <a:ext cx="155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中央氣象署   </a:t>
            </a:r>
            <a:endParaRPr lang="en-US" altLang="zh-TW" sz="1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dist"/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:2024.07.23 05:30</a:t>
            </a:r>
            <a:endParaRPr lang="zh-TW" altLang="en-US" sz="1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Picture 8" descr="商標向量素材，350000+張向量圖案免費下載-pngtree">
            <a:extLst>
              <a:ext uri="{FF2B5EF4-FFF2-40B4-BE49-F238E27FC236}">
                <a16:creationId xmlns:a16="http://schemas.microsoft.com/office/drawing/2014/main" id="{34FEDD5C-F0BD-37EE-5A06-5842EBEB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26" y="-54967"/>
            <a:ext cx="353909" cy="34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Facebook更新LOGO，品牌主色由深藍改為亮藍色| 品牌癮－法博思品牌顧問">
            <a:extLst>
              <a:ext uri="{FF2B5EF4-FFF2-40B4-BE49-F238E27FC236}">
                <a16:creationId xmlns:a16="http://schemas.microsoft.com/office/drawing/2014/main" id="{10BE6DA9-3CC2-F39B-C76E-2F258B7C5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5147" l="10000" r="90000">
                        <a14:foregroundMark x1="52600" y1="17794" x2="51500" y2="14559"/>
                        <a14:foregroundMark x1="50700" y1="11176" x2="47300" y2="10000"/>
                        <a14:foregroundMark x1="53400" y1="27353" x2="53800" y2="47500"/>
                        <a14:foregroundMark x1="58000" y1="29118" x2="42300" y2="48088"/>
                        <a14:foregroundMark x1="51500" y1="35735" x2="59500" y2="34118"/>
                        <a14:foregroundMark x1="59100" y1="27353" x2="59900" y2="39118"/>
                        <a14:foregroundMark x1="63300" y1="49853" x2="40100" y2="54265"/>
                        <a14:foregroundMark x1="53400" y1="48088" x2="44600" y2="83971"/>
                        <a14:foregroundMark x1="43900" y1="82794" x2="59500" y2="86176"/>
                        <a14:foregroundMark x1="48800" y1="62059" x2="50700" y2="45294"/>
                        <a14:foregroundMark x1="50300" y1="64412" x2="54500" y2="48676"/>
                        <a14:foregroundMark x1="56400" y1="66618" x2="50000" y2="82794"/>
                        <a14:foregroundMark x1="44200" y1="87794" x2="53400" y2="86176"/>
                        <a14:foregroundMark x1="57600" y1="88971" x2="44200" y2="86765"/>
                        <a14:foregroundMark x1="44600" y1="86176" x2="57200" y2="69412"/>
                        <a14:foregroundMark x1="58000" y1="46912" x2="58300" y2="68824"/>
                        <a14:foregroundMark x1="59100" y1="90735" x2="46100" y2="90147"/>
                        <a14:foregroundMark x1="47765" y1="92311" x2="54100" y2="90147"/>
                        <a14:foregroundMark x1="55700" y1="91765" x2="47700" y2="88382"/>
                        <a14:foregroundMark x1="48100" y1="91765" x2="53400" y2="91765"/>
                        <a14:foregroundMark x1="53800" y1="91176" x2="48100" y2="90147"/>
                        <a14:foregroundMark x1="47700" y1="91765" x2="50700" y2="92353"/>
                        <a14:foregroundMark x1="54100" y1="91765" x2="54100" y2="91765"/>
                        <a14:foregroundMark x1="52200" y1="90147" x2="52200" y2="90147"/>
                        <a14:foregroundMark x1="49600" y1="91765" x2="49600" y2="91765"/>
                        <a14:foregroundMark x1="49200" y1="91765" x2="49200" y2="92589"/>
                        <a14:foregroundMark x1="52600" y1="92941" x2="52600" y2="92941"/>
                        <a14:foregroundMark x1="54900" y1="92941" x2="48800" y2="91765"/>
                        <a14:foregroundMark x1="48100" y1="91765" x2="48100" y2="92376"/>
                        <a14:foregroundMark x1="53000" y1="92941" x2="51529" y2="93039"/>
                        <a14:foregroundMark x1="55300" y1="92941" x2="50700" y2="92941"/>
                        <a14:foregroundMark x1="56000" y1="91765" x2="52200" y2="92941"/>
                        <a14:foregroundMark x1="53800" y1="92353" x2="53400" y2="92353"/>
                        <a14:foregroundMark x1="47700" y1="91176" x2="47700" y2="91176"/>
                        <a14:foregroundMark x1="47300" y1="91176" x2="47300" y2="91176"/>
                        <a14:foregroundMark x1="46900" y1="92941" x2="46900" y2="92941"/>
                        <a14:foregroundMark x1="46500" y1="92941" x2="46500" y2="92941"/>
                        <a14:foregroundMark x1="50700" y1="91765" x2="50700" y2="91765"/>
                        <a14:foregroundMark x1="47700" y1="92353" x2="47700" y2="92353"/>
                        <a14:foregroundMark x1="49200" y1="92353" x2="49200" y2="92353"/>
                        <a14:foregroundMark x1="48800" y1="91176" x2="48800" y2="91176"/>
                        <a14:foregroundMark x1="49600" y1="91765" x2="49600" y2="91765"/>
                        <a14:backgroundMark x1="33200" y1="93971" x2="38900" y2="95735"/>
                        <a14:backgroundMark x1="38500" y1="97941" x2="43100" y2="97941"/>
                        <a14:backgroundMark x1="37800" y1="96324" x2="46900" y2="97353"/>
                        <a14:backgroundMark x1="40800" y1="96765" x2="53400" y2="99118"/>
                        <a14:backgroundMark x1="42000" y1="94559" x2="53400" y2="96765"/>
                        <a14:backgroundMark x1="44600" y1="96765" x2="40400" y2="9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04" y="14464"/>
            <a:ext cx="299929" cy="20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文字方塊 83">
            <a:extLst>
              <a:ext uri="{FF2B5EF4-FFF2-40B4-BE49-F238E27FC236}">
                <a16:creationId xmlns:a16="http://schemas.microsoft.com/office/drawing/2014/main" id="{444A8994-1E01-52BB-427C-1AB60268BB98}"/>
              </a:ext>
            </a:extLst>
          </p:cNvPr>
          <p:cNvSpPr txBox="1"/>
          <p:nvPr/>
        </p:nvSpPr>
        <p:spPr>
          <a:xfrm>
            <a:off x="9242731" y="-7178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颱風氣象預報中心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B51284E-251A-E7AD-C14F-92EE632F030F}"/>
              </a:ext>
            </a:extLst>
          </p:cNvPr>
          <p:cNvSpPr txBox="1"/>
          <p:nvPr/>
        </p:nvSpPr>
        <p:spPr>
          <a:xfrm>
            <a:off x="10600569" y="-21095"/>
            <a:ext cx="1447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weather_typhoons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293B6370-B483-6D06-451B-2C76C74D69E6}"/>
              </a:ext>
            </a:extLst>
          </p:cNvPr>
          <p:cNvCxnSpPr>
            <a:cxnSpLocks/>
          </p:cNvCxnSpPr>
          <p:nvPr/>
        </p:nvCxnSpPr>
        <p:spPr>
          <a:xfrm>
            <a:off x="207287" y="3295643"/>
            <a:ext cx="18483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38F01D40-210A-4818-4EA1-BE3E8D4E6930}"/>
              </a:ext>
            </a:extLst>
          </p:cNvPr>
          <p:cNvSpPr txBox="1"/>
          <p:nvPr/>
        </p:nvSpPr>
        <p:spPr>
          <a:xfrm>
            <a:off x="407737" y="3151830"/>
            <a:ext cx="89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D9834D6-C0C1-7A33-EEA8-795DF3B8009A}"/>
              </a:ext>
            </a:extLst>
          </p:cNvPr>
          <p:cNvSpPr/>
          <p:nvPr/>
        </p:nvSpPr>
        <p:spPr>
          <a:xfrm>
            <a:off x="164114" y="4261227"/>
            <a:ext cx="237522" cy="222105"/>
          </a:xfrm>
          <a:prstGeom prst="rect">
            <a:avLst/>
          </a:prstGeom>
          <a:pattFill prst="pct20">
            <a:fgClr>
              <a:srgbClr val="FF0000"/>
            </a:fgClr>
            <a:bgClr>
              <a:srgbClr val="80858F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DEA23373-597B-96DB-C5B6-E1B4FEACEBD2}"/>
              </a:ext>
            </a:extLst>
          </p:cNvPr>
          <p:cNvSpPr txBox="1"/>
          <p:nvPr/>
        </p:nvSpPr>
        <p:spPr>
          <a:xfrm>
            <a:off x="406975" y="4221594"/>
            <a:ext cx="93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警戒範圍</a:t>
            </a:r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F7B5C37E-B87C-A211-922F-BD67E20DE6B1}"/>
              </a:ext>
            </a:extLst>
          </p:cNvPr>
          <p:cNvSpPr/>
          <p:nvPr/>
        </p:nvSpPr>
        <p:spPr>
          <a:xfrm>
            <a:off x="-2089759" y="4597087"/>
            <a:ext cx="274484" cy="267943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64C1EFC5-20F3-9CB8-1B4B-69CDD2951B90}"/>
              </a:ext>
            </a:extLst>
          </p:cNvPr>
          <p:cNvSpPr/>
          <p:nvPr/>
        </p:nvSpPr>
        <p:spPr>
          <a:xfrm>
            <a:off x="-3646162" y="2021424"/>
            <a:ext cx="870813" cy="86823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BB1BB69C-484C-4AA0-5BA6-847C23979FE3}"/>
              </a:ext>
            </a:extLst>
          </p:cNvPr>
          <p:cNvSpPr/>
          <p:nvPr/>
        </p:nvSpPr>
        <p:spPr>
          <a:xfrm>
            <a:off x="-1312999" y="2677001"/>
            <a:ext cx="608179" cy="57452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B44DCFAB-3F25-4180-641A-F6C89CB60936}"/>
              </a:ext>
            </a:extLst>
          </p:cNvPr>
          <p:cNvSpPr/>
          <p:nvPr/>
        </p:nvSpPr>
        <p:spPr>
          <a:xfrm>
            <a:off x="-2592324" y="293210"/>
            <a:ext cx="1404104" cy="139364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D1925323-FC75-3893-CAF5-8C716A1681B9}"/>
              </a:ext>
            </a:extLst>
          </p:cNvPr>
          <p:cNvSpPr/>
          <p:nvPr/>
        </p:nvSpPr>
        <p:spPr>
          <a:xfrm>
            <a:off x="-4336124" y="266716"/>
            <a:ext cx="1500653" cy="153610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118" name="圖片 11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A02383EC-10B4-CCEB-917A-70CF2B2B8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1" y="3806576"/>
            <a:ext cx="218933" cy="212885"/>
          </a:xfrm>
          <a:prstGeom prst="rect">
            <a:avLst/>
          </a:prstGeom>
        </p:spPr>
      </p:pic>
      <p:pic>
        <p:nvPicPr>
          <p:cNvPr id="120" name="圖片 11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27054A6-8D60-2C48-1AAC-57AFF88FF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524" y="3835193"/>
            <a:ext cx="218933" cy="212885"/>
          </a:xfrm>
          <a:prstGeom prst="rect">
            <a:avLst/>
          </a:prstGeom>
        </p:spPr>
      </p:pic>
      <p:pic>
        <p:nvPicPr>
          <p:cNvPr id="129" name="圖片 12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D5CBC23-9947-ADBD-1885-AB233364A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371" y="3424130"/>
            <a:ext cx="218933" cy="212885"/>
          </a:xfrm>
          <a:prstGeom prst="rect">
            <a:avLst/>
          </a:prstGeom>
        </p:spPr>
      </p:pic>
      <p:pic>
        <p:nvPicPr>
          <p:cNvPr id="131" name="圖片 130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D88E300-53FD-2235-1DEF-688FB0135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907" y="3415401"/>
            <a:ext cx="218933" cy="212885"/>
          </a:xfrm>
          <a:prstGeom prst="rect">
            <a:avLst/>
          </a:prstGeom>
        </p:spPr>
      </p:pic>
      <p:sp>
        <p:nvSpPr>
          <p:cNvPr id="142" name="橢圓 141">
            <a:extLst>
              <a:ext uri="{FF2B5EF4-FFF2-40B4-BE49-F238E27FC236}">
                <a16:creationId xmlns:a16="http://schemas.microsoft.com/office/drawing/2014/main" id="{555EA4C4-6200-FA80-A682-710FA150E884}"/>
              </a:ext>
            </a:extLst>
          </p:cNvPr>
          <p:cNvSpPr/>
          <p:nvPr/>
        </p:nvSpPr>
        <p:spPr>
          <a:xfrm>
            <a:off x="-1785771" y="3646301"/>
            <a:ext cx="453936" cy="42809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8EDBA880-6503-7A79-25AA-2016808CAC20}"/>
              </a:ext>
            </a:extLst>
          </p:cNvPr>
          <p:cNvSpPr/>
          <p:nvPr/>
        </p:nvSpPr>
        <p:spPr>
          <a:xfrm>
            <a:off x="-2089759" y="2910327"/>
            <a:ext cx="699738" cy="68240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D0A912E1-9E58-31E3-F571-F923E9382EF2}"/>
              </a:ext>
            </a:extLst>
          </p:cNvPr>
          <p:cNvSpPr/>
          <p:nvPr/>
        </p:nvSpPr>
        <p:spPr>
          <a:xfrm>
            <a:off x="-2599128" y="1810658"/>
            <a:ext cx="1154834" cy="109164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5A3E7613-63B7-1880-CA77-0ECA6799FCB5}"/>
              </a:ext>
            </a:extLst>
          </p:cNvPr>
          <p:cNvSpPr/>
          <p:nvPr/>
        </p:nvSpPr>
        <p:spPr>
          <a:xfrm>
            <a:off x="-3477401" y="3044233"/>
            <a:ext cx="1404104" cy="139364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2A651B54-B58B-27F8-26F4-E9FE34B6158A}"/>
              </a:ext>
            </a:extLst>
          </p:cNvPr>
          <p:cNvSpPr/>
          <p:nvPr/>
        </p:nvSpPr>
        <p:spPr>
          <a:xfrm>
            <a:off x="-2925572" y="-1950617"/>
            <a:ext cx="1950896" cy="201106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F5B50193-6B10-5D78-CCD9-CE6A2CCBB213}"/>
              </a:ext>
            </a:extLst>
          </p:cNvPr>
          <p:cNvSpPr txBox="1"/>
          <p:nvPr/>
        </p:nvSpPr>
        <p:spPr>
          <a:xfrm>
            <a:off x="8177846" y="564628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現在位置</a:t>
            </a:r>
          </a:p>
        </p:txBody>
      </p:sp>
      <p:sp>
        <p:nvSpPr>
          <p:cNvPr id="156" name="矩形: 圓角 155">
            <a:extLst>
              <a:ext uri="{FF2B5EF4-FFF2-40B4-BE49-F238E27FC236}">
                <a16:creationId xmlns:a16="http://schemas.microsoft.com/office/drawing/2014/main" id="{109CDD78-7C83-5EFF-E9CE-D5A5661201A8}"/>
              </a:ext>
            </a:extLst>
          </p:cNvPr>
          <p:cNvSpPr/>
          <p:nvPr/>
        </p:nvSpPr>
        <p:spPr>
          <a:xfrm>
            <a:off x="-575259" y="1200505"/>
            <a:ext cx="536618" cy="194065"/>
          </a:xfrm>
          <a:prstGeom prst="roundRect">
            <a:avLst/>
          </a:prstGeom>
          <a:solidFill>
            <a:srgbClr val="99D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4" name="圖片 19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7200F17-CDF0-4307-7800-A3021F754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912" y="2842088"/>
            <a:ext cx="218933" cy="212885"/>
          </a:xfrm>
          <a:prstGeom prst="rect">
            <a:avLst/>
          </a:prstGeom>
        </p:spPr>
      </p:pic>
      <p:pic>
        <p:nvPicPr>
          <p:cNvPr id="3" name="圖片 2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7C628024-EA39-7BA8-0937-FF51DEBB9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084" y="1304395"/>
            <a:ext cx="218932" cy="21288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39DC623-AE13-B07B-A482-43B484A8A426}"/>
              </a:ext>
            </a:extLst>
          </p:cNvPr>
          <p:cNvSpPr txBox="1"/>
          <p:nvPr/>
        </p:nvSpPr>
        <p:spPr>
          <a:xfrm>
            <a:off x="12412303" y="-71838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05/24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BE2B9B3-7F71-9999-BEAD-B492EE690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989" y="2570558"/>
            <a:ext cx="218933" cy="212885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6E902E12-F22F-787C-1648-1A1AC8A59E9A}"/>
              </a:ext>
            </a:extLst>
          </p:cNvPr>
          <p:cNvSpPr/>
          <p:nvPr/>
        </p:nvSpPr>
        <p:spPr>
          <a:xfrm>
            <a:off x="-3022002" y="-1123556"/>
            <a:ext cx="2472158" cy="249777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260504-8F99-6075-158F-E637C159B66A}"/>
              </a:ext>
            </a:extLst>
          </p:cNvPr>
          <p:cNvSpPr txBox="1"/>
          <p:nvPr/>
        </p:nvSpPr>
        <p:spPr>
          <a:xfrm>
            <a:off x="6891955" y="3735841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06/01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20:00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2AABD9-D193-DA49-C07A-A6D024B82193}"/>
              </a:ext>
            </a:extLst>
          </p:cNvPr>
          <p:cNvSpPr txBox="1"/>
          <p:nvPr/>
        </p:nvSpPr>
        <p:spPr>
          <a:xfrm>
            <a:off x="12576991" y="426902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05/28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00C5FE7-4789-71C8-14F7-1E37162DB291}"/>
              </a:ext>
            </a:extLst>
          </p:cNvPr>
          <p:cNvSpPr txBox="1"/>
          <p:nvPr/>
        </p:nvSpPr>
        <p:spPr>
          <a:xfrm>
            <a:off x="7687449" y="4261227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06/02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DF1FD7C-8A2B-0870-EB30-2114DCABE63B}"/>
              </a:ext>
            </a:extLst>
          </p:cNvPr>
          <p:cNvSpPr txBox="1"/>
          <p:nvPr/>
        </p:nvSpPr>
        <p:spPr>
          <a:xfrm>
            <a:off x="6139175" y="3085576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06/01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70867CC-95CF-4A03-D2CA-03C7AE195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083" y="4089931"/>
            <a:ext cx="218933" cy="212885"/>
          </a:xfrm>
          <a:prstGeom prst="rect">
            <a:avLst/>
          </a:prstGeom>
        </p:spPr>
      </p:pic>
      <p:pic>
        <p:nvPicPr>
          <p:cNvPr id="18" name="圖片 1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C19B0797-7EDB-5645-C368-6B85A355F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979" y="3910217"/>
            <a:ext cx="218933" cy="212885"/>
          </a:xfrm>
          <a:prstGeom prst="rect">
            <a:avLst/>
          </a:prstGeom>
        </p:spPr>
      </p:pic>
      <p:pic>
        <p:nvPicPr>
          <p:cNvPr id="19" name="圖片 18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64BD2D08-CFA4-4474-274F-42B5222CD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601" y="3869240"/>
            <a:ext cx="218933" cy="212885"/>
          </a:xfrm>
          <a:prstGeom prst="rect">
            <a:avLst/>
          </a:prstGeom>
        </p:spPr>
      </p:pic>
      <p:pic>
        <p:nvPicPr>
          <p:cNvPr id="20" name="圖片 1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A09F8F4-0980-41D5-F9A9-8F7FBFD5C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580" y="5028989"/>
            <a:ext cx="218933" cy="212885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2873094B-8BB4-C08A-EA37-E86597A33AF9}"/>
              </a:ext>
            </a:extLst>
          </p:cNvPr>
          <p:cNvSpPr/>
          <p:nvPr/>
        </p:nvSpPr>
        <p:spPr>
          <a:xfrm>
            <a:off x="-1284814" y="3396992"/>
            <a:ext cx="332786" cy="33855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4FFB813-620D-6905-9365-1366B32C6D1B}"/>
              </a:ext>
            </a:extLst>
          </p:cNvPr>
          <p:cNvSpPr/>
          <p:nvPr/>
        </p:nvSpPr>
        <p:spPr>
          <a:xfrm>
            <a:off x="-1395827" y="1691359"/>
            <a:ext cx="887598" cy="912527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03E464-EB5F-8C8C-3A93-BBBA5113711F}"/>
              </a:ext>
            </a:extLst>
          </p:cNvPr>
          <p:cNvSpPr txBox="1"/>
          <p:nvPr/>
        </p:nvSpPr>
        <p:spPr>
          <a:xfrm>
            <a:off x="4739965" y="519101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GAEMI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圖片 6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BE66D66-F091-D1DA-BAD7-491DE5647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600" y="2851076"/>
            <a:ext cx="218933" cy="21288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EB023DE-C32C-A013-60EE-C102863682B6}"/>
              </a:ext>
            </a:extLst>
          </p:cNvPr>
          <p:cNvSpPr txBox="1"/>
          <p:nvPr/>
        </p:nvSpPr>
        <p:spPr>
          <a:xfrm>
            <a:off x="3520387" y="1811418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06/01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5379B11-CA8D-2BD6-DDBA-57CBE425D61E}"/>
              </a:ext>
            </a:extLst>
          </p:cNvPr>
          <p:cNvSpPr txBox="1"/>
          <p:nvPr/>
        </p:nvSpPr>
        <p:spPr>
          <a:xfrm>
            <a:off x="5066182" y="2500037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06/01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A75EA2-50FF-6E8B-B760-92EA30747B99}"/>
              </a:ext>
            </a:extLst>
          </p:cNvPr>
          <p:cNvSpPr txBox="1"/>
          <p:nvPr/>
        </p:nvSpPr>
        <p:spPr>
          <a:xfrm>
            <a:off x="6708874" y="250081"/>
            <a:ext cx="2446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    心    氣    壓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百帕                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七級暴風圈半徑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公里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十級暴風圈半徑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公里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0E282CC-D1FD-451B-501C-652F298F2945}"/>
              </a:ext>
            </a:extLst>
          </p:cNvPr>
          <p:cNvSpPr txBox="1"/>
          <p:nvPr/>
        </p:nvSpPr>
        <p:spPr>
          <a:xfrm>
            <a:off x="8155578" y="249136"/>
            <a:ext cx="524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998</a:t>
            </a: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F978F3E-6BFF-B7D0-90F0-BBC8AEB0354D}"/>
              </a:ext>
            </a:extLst>
          </p:cNvPr>
          <p:cNvSpPr txBox="1"/>
          <p:nvPr/>
        </p:nvSpPr>
        <p:spPr>
          <a:xfrm>
            <a:off x="9084702" y="250081"/>
            <a:ext cx="3144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公尺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公尺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未來預測路徑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公里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1691236-CC97-C6E9-0525-60BB33E7A482}"/>
              </a:ext>
            </a:extLst>
          </p:cNvPr>
          <p:cNvSpPr txBox="1"/>
          <p:nvPr/>
        </p:nvSpPr>
        <p:spPr>
          <a:xfrm>
            <a:off x="10343210" y="254432"/>
            <a:ext cx="10745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北北東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Picture 6" descr="Facebook更新LOGO，品牌主色由深藍改為亮藍色| 品牌癮－法博思品牌顧問">
            <a:extLst>
              <a:ext uri="{FF2B5EF4-FFF2-40B4-BE49-F238E27FC236}">
                <a16:creationId xmlns:a16="http://schemas.microsoft.com/office/drawing/2014/main" id="{E43ECBBF-16CA-4E76-383F-BBC1B878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5147" l="10000" r="90000">
                        <a14:foregroundMark x1="52600" y1="17794" x2="51500" y2="14559"/>
                        <a14:foregroundMark x1="50700" y1="11176" x2="47300" y2="10000"/>
                        <a14:foregroundMark x1="53400" y1="27353" x2="53800" y2="47500"/>
                        <a14:foregroundMark x1="58000" y1="29118" x2="42300" y2="48088"/>
                        <a14:foregroundMark x1="51500" y1="35735" x2="59500" y2="34118"/>
                        <a14:foregroundMark x1="59100" y1="27353" x2="59900" y2="39118"/>
                        <a14:foregroundMark x1="63300" y1="49853" x2="40100" y2="54265"/>
                        <a14:foregroundMark x1="53400" y1="48088" x2="44600" y2="83971"/>
                        <a14:foregroundMark x1="43900" y1="82794" x2="59500" y2="86176"/>
                        <a14:foregroundMark x1="48800" y1="62059" x2="50700" y2="45294"/>
                        <a14:foregroundMark x1="50300" y1="64412" x2="54500" y2="48676"/>
                        <a14:foregroundMark x1="56400" y1="66618" x2="50000" y2="82794"/>
                        <a14:foregroundMark x1="44200" y1="87794" x2="53400" y2="86176"/>
                        <a14:foregroundMark x1="57600" y1="88971" x2="44200" y2="86765"/>
                        <a14:foregroundMark x1="44600" y1="86176" x2="57200" y2="69412"/>
                        <a14:foregroundMark x1="58000" y1="46912" x2="58300" y2="68824"/>
                        <a14:foregroundMark x1="59100" y1="90735" x2="46100" y2="90147"/>
                        <a14:foregroundMark x1="47765" y1="92311" x2="54100" y2="90147"/>
                        <a14:foregroundMark x1="55700" y1="91765" x2="47700" y2="88382"/>
                        <a14:foregroundMark x1="48100" y1="91765" x2="53400" y2="91765"/>
                        <a14:foregroundMark x1="53800" y1="91176" x2="48100" y2="90147"/>
                        <a14:foregroundMark x1="47700" y1="91765" x2="50700" y2="92353"/>
                        <a14:foregroundMark x1="54100" y1="91765" x2="54100" y2="91765"/>
                        <a14:foregroundMark x1="52200" y1="90147" x2="52200" y2="90147"/>
                        <a14:foregroundMark x1="49600" y1="91765" x2="49600" y2="91765"/>
                        <a14:foregroundMark x1="49200" y1="91765" x2="49200" y2="92589"/>
                        <a14:foregroundMark x1="52600" y1="92941" x2="52600" y2="92941"/>
                        <a14:foregroundMark x1="54900" y1="92941" x2="48800" y2="91765"/>
                        <a14:foregroundMark x1="48100" y1="91765" x2="48100" y2="92376"/>
                        <a14:foregroundMark x1="53000" y1="92941" x2="51529" y2="93039"/>
                        <a14:foregroundMark x1="55300" y1="92941" x2="50700" y2="92941"/>
                        <a14:foregroundMark x1="56000" y1="91765" x2="52200" y2="92941"/>
                        <a14:foregroundMark x1="53800" y1="92353" x2="53400" y2="92353"/>
                        <a14:foregroundMark x1="47700" y1="91176" x2="47700" y2="91176"/>
                        <a14:foregroundMark x1="47300" y1="91176" x2="47300" y2="91176"/>
                        <a14:foregroundMark x1="46900" y1="92941" x2="46900" y2="92941"/>
                        <a14:foregroundMark x1="46500" y1="92941" x2="46500" y2="92941"/>
                        <a14:foregroundMark x1="50700" y1="91765" x2="50700" y2="91765"/>
                        <a14:foregroundMark x1="47700" y1="92353" x2="47700" y2="92353"/>
                        <a14:foregroundMark x1="49200" y1="92353" x2="49200" y2="92353"/>
                        <a14:foregroundMark x1="48800" y1="91176" x2="48800" y2="91176"/>
                        <a14:foregroundMark x1="49600" y1="91765" x2="49600" y2="91765"/>
                        <a14:backgroundMark x1="33200" y1="93971" x2="38900" y2="95735"/>
                        <a14:backgroundMark x1="38500" y1="97941" x2="43100" y2="97941"/>
                        <a14:backgroundMark x1="37800" y1="96324" x2="46900" y2="97353"/>
                        <a14:backgroundMark x1="40800" y1="96765" x2="53400" y2="99118"/>
                        <a14:backgroundMark x1="42000" y1="94559" x2="53400" y2="96765"/>
                        <a14:backgroundMark x1="44600" y1="96765" x2="40400" y2="9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67" y="6433684"/>
            <a:ext cx="299929" cy="20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商標向量素材，350000+張向量圖案免費下載-pngtree">
            <a:extLst>
              <a:ext uri="{FF2B5EF4-FFF2-40B4-BE49-F238E27FC236}">
                <a16:creationId xmlns:a16="http://schemas.microsoft.com/office/drawing/2014/main" id="{41D7C0F2-3C10-7E55-82F1-189B2D54E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641" y="6581593"/>
            <a:ext cx="353909" cy="34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C51F3C29-7834-F42C-B93B-73C14F92A3F5}"/>
              </a:ext>
            </a:extLst>
          </p:cNvPr>
          <p:cNvSpPr txBox="1"/>
          <p:nvPr/>
        </p:nvSpPr>
        <p:spPr>
          <a:xfrm>
            <a:off x="175017" y="6409814"/>
            <a:ext cx="1334020" cy="458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颱風氣象預報中心</a:t>
            </a:r>
            <a:endParaRPr lang="en-US" altLang="zh-TW" sz="1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1500"/>
              </a:lnSpc>
            </a:pPr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weather_typhoons</a:t>
            </a:r>
            <a:endParaRPr lang="zh-TW" altLang="en-US" sz="1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6385ABC1-7D52-7826-0AC0-1B1785EF5BD2}"/>
              </a:ext>
            </a:extLst>
          </p:cNvPr>
          <p:cNvCxnSpPr>
            <a:cxnSpLocks/>
          </p:cNvCxnSpPr>
          <p:nvPr/>
        </p:nvCxnSpPr>
        <p:spPr>
          <a:xfrm>
            <a:off x="53254" y="6409814"/>
            <a:ext cx="155075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818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>
            <a:extLst>
              <a:ext uri="{FF2B5EF4-FFF2-40B4-BE49-F238E27FC236}">
                <a16:creationId xmlns:a16="http://schemas.microsoft.com/office/drawing/2014/main" id="{A4766632-2D17-133F-8A4F-C4131EF67463}"/>
              </a:ext>
            </a:extLst>
          </p:cNvPr>
          <p:cNvSpPr/>
          <p:nvPr/>
        </p:nvSpPr>
        <p:spPr>
          <a:xfrm>
            <a:off x="-77002" y="232311"/>
            <a:ext cx="12278788" cy="78533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 descr="一張含有 螢幕擷取畫面, 地圖 的圖片&#10;&#10;自動產生的描述">
            <a:extLst>
              <a:ext uri="{FF2B5EF4-FFF2-40B4-BE49-F238E27FC236}">
                <a16:creationId xmlns:a16="http://schemas.microsoft.com/office/drawing/2014/main" id="{B08C9C0E-5952-52A1-D965-492062A52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0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D64EA33-8AAB-2362-AAF7-C2B821DCCB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61" b="90000" l="8522" r="90679">
                        <a14:foregroundMark x1="20506" y1="8261" x2="20506" y2="8261"/>
                        <a14:foregroundMark x1="13582" y1="15217" x2="8522" y2="46957"/>
                        <a14:foregroundMark x1="13049" y1="14348" x2="38349" y2="17391"/>
                        <a14:foregroundMark x1="81358" y1="13478" x2="33023" y2="12174"/>
                        <a14:foregroundMark x1="33023" y1="12174" x2="33023" y2="12174"/>
                        <a14:foregroundMark x1="82956" y1="13043" x2="82956" y2="13043"/>
                        <a14:foregroundMark x1="85619" y1="12609" x2="90679" y2="11739"/>
                        <a14:foregroundMark x1="90679" y1="10000" x2="11185" y2="8696"/>
                        <a14:foregroundMark x1="11718" y1="9565" x2="8522" y2="16522"/>
                      </a14:backgroundRemoval>
                    </a14:imgEffect>
                  </a14:imgLayer>
                </a14:imgProps>
              </a:ext>
            </a:extLst>
          </a:blip>
          <a:srcRect l="5972" t="5747" r="7870" b="14951"/>
          <a:stretch/>
        </p:blipFill>
        <p:spPr>
          <a:xfrm>
            <a:off x="8147871" y="1201373"/>
            <a:ext cx="3643810" cy="2497774"/>
          </a:xfrm>
          <a:prstGeom prst="rect">
            <a:avLst/>
          </a:prstGeom>
        </p:spPr>
      </p:pic>
      <p:pic>
        <p:nvPicPr>
          <p:cNvPr id="22" name="圖片 21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A750F544-16C0-1381-D9E8-F8F1B816D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3" y="4331433"/>
            <a:ext cx="218932" cy="212884"/>
          </a:xfrm>
          <a:prstGeom prst="rect">
            <a:avLst/>
          </a:prstGeom>
        </p:spPr>
      </p:pic>
      <p:pic>
        <p:nvPicPr>
          <p:cNvPr id="24" name="圖片 2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5D183F0-4640-41C6-B1CA-6C54A163D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2" y="3917075"/>
            <a:ext cx="218933" cy="212885"/>
          </a:xfrm>
          <a:prstGeom prst="rect">
            <a:avLst/>
          </a:prstGeom>
        </p:spPr>
      </p:pic>
      <p:pic>
        <p:nvPicPr>
          <p:cNvPr id="26" name="圖片 25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09EAFCE-DB6D-D72A-212D-F1AD773705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2" y="3396275"/>
            <a:ext cx="218933" cy="212885"/>
          </a:xfrm>
          <a:prstGeom prst="rect">
            <a:avLst/>
          </a:prstGeom>
        </p:spPr>
      </p:pic>
      <p:pic>
        <p:nvPicPr>
          <p:cNvPr id="28" name="圖片 2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E62B14F-7DA1-34A6-1FC1-1A67647E56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2" y="2938420"/>
            <a:ext cx="218933" cy="21288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4EE3906E-6949-B747-2271-49ADE8631063}"/>
              </a:ext>
            </a:extLst>
          </p:cNvPr>
          <p:cNvSpPr/>
          <p:nvPr/>
        </p:nvSpPr>
        <p:spPr>
          <a:xfrm>
            <a:off x="-286" y="6374673"/>
            <a:ext cx="12206224" cy="49195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 descr="一張含有 圖形, 字型, 平面設計, 美工圖案 的圖片&#10;&#10;自動產生的描述">
            <a:extLst>
              <a:ext uri="{FF2B5EF4-FFF2-40B4-BE49-F238E27FC236}">
                <a16:creationId xmlns:a16="http://schemas.microsoft.com/office/drawing/2014/main" id="{624E6CFA-E4F1-9EE7-7EF2-24435E9613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808" y="1474488"/>
            <a:ext cx="1140769" cy="1140769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84C566-A5D5-42C4-AFA4-96A54A22DE76}"/>
              </a:ext>
            </a:extLst>
          </p:cNvPr>
          <p:cNvSpPr txBox="1"/>
          <p:nvPr/>
        </p:nvSpPr>
        <p:spPr>
          <a:xfrm>
            <a:off x="29333" y="64788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圖例</a:t>
            </a:r>
          </a:p>
        </p:txBody>
      </p:sp>
      <p:pic>
        <p:nvPicPr>
          <p:cNvPr id="40" name="圖片 39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225647EA-07CC-6954-625E-D187CE5F8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3" y="6514937"/>
            <a:ext cx="218932" cy="212884"/>
          </a:xfrm>
          <a:prstGeom prst="rect">
            <a:avLst/>
          </a:prstGeom>
        </p:spPr>
      </p:pic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874A5B4-75A6-3072-660B-876E8747482A}"/>
              </a:ext>
            </a:extLst>
          </p:cNvPr>
          <p:cNvCxnSpPr>
            <a:cxnSpLocks/>
          </p:cNvCxnSpPr>
          <p:nvPr/>
        </p:nvCxnSpPr>
        <p:spPr>
          <a:xfrm>
            <a:off x="588433" y="6443147"/>
            <a:ext cx="0" cy="36933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B0238B7-215C-E9F9-05BE-C3B9A4A5F21B}"/>
              </a:ext>
            </a:extLst>
          </p:cNvPr>
          <p:cNvSpPr txBox="1"/>
          <p:nvPr/>
        </p:nvSpPr>
        <p:spPr>
          <a:xfrm>
            <a:off x="814476" y="6478808"/>
            <a:ext cx="1427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熱帶性低氣壓</a:t>
            </a:r>
          </a:p>
        </p:txBody>
      </p:sp>
      <p:pic>
        <p:nvPicPr>
          <p:cNvPr id="46" name="圖片 4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E27C85A0-4066-8E8A-60AE-6F2445D819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65" y="6509421"/>
            <a:ext cx="218933" cy="212885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A70ECABA-DBEE-95FD-F731-AAFEEFA704C7}"/>
              </a:ext>
            </a:extLst>
          </p:cNvPr>
          <p:cNvSpPr txBox="1"/>
          <p:nvPr/>
        </p:nvSpPr>
        <p:spPr>
          <a:xfrm>
            <a:off x="2286195" y="6473924"/>
            <a:ext cx="1084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輕度颱風</a:t>
            </a:r>
          </a:p>
        </p:txBody>
      </p:sp>
      <p:pic>
        <p:nvPicPr>
          <p:cNvPr id="48" name="圖片 4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53C9F84E-E0F2-9556-524A-623A41575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97" y="6511544"/>
            <a:ext cx="218933" cy="212885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33060879-771C-D331-C9C2-9981237C5FEE}"/>
              </a:ext>
            </a:extLst>
          </p:cNvPr>
          <p:cNvSpPr txBox="1"/>
          <p:nvPr/>
        </p:nvSpPr>
        <p:spPr>
          <a:xfrm>
            <a:off x="3370441" y="6473924"/>
            <a:ext cx="1117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中度颱風</a:t>
            </a:r>
          </a:p>
        </p:txBody>
      </p:sp>
      <p:pic>
        <p:nvPicPr>
          <p:cNvPr id="52" name="圖片 51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B1BB6083-F9C7-BF12-43C3-6CD1101B58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845" y="6505717"/>
            <a:ext cx="218933" cy="212885"/>
          </a:xfrm>
          <a:prstGeom prst="rect">
            <a:avLst/>
          </a:prstGeom>
        </p:spPr>
      </p:pic>
      <p:sp>
        <p:nvSpPr>
          <p:cNvPr id="53" name="文字方塊 52">
            <a:extLst>
              <a:ext uri="{FF2B5EF4-FFF2-40B4-BE49-F238E27FC236}">
                <a16:creationId xmlns:a16="http://schemas.microsoft.com/office/drawing/2014/main" id="{24C1C222-9FE0-DE38-E155-DA2F6FBA338F}"/>
              </a:ext>
            </a:extLst>
          </p:cNvPr>
          <p:cNvSpPr txBox="1"/>
          <p:nvPr/>
        </p:nvSpPr>
        <p:spPr>
          <a:xfrm>
            <a:off x="4464050" y="6473924"/>
            <a:ext cx="92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強烈颱風</a:t>
            </a:r>
          </a:p>
        </p:txBody>
      </p:sp>
      <p:sp>
        <p:nvSpPr>
          <p:cNvPr id="55" name="淚滴形 54">
            <a:extLst>
              <a:ext uri="{FF2B5EF4-FFF2-40B4-BE49-F238E27FC236}">
                <a16:creationId xmlns:a16="http://schemas.microsoft.com/office/drawing/2014/main" id="{EBE64D91-D582-D4A1-5ABB-098E2EC19C3D}"/>
              </a:ext>
            </a:extLst>
          </p:cNvPr>
          <p:cNvSpPr/>
          <p:nvPr/>
        </p:nvSpPr>
        <p:spPr>
          <a:xfrm rot="3422124">
            <a:off x="5373171" y="6530373"/>
            <a:ext cx="207749" cy="198948"/>
          </a:xfrm>
          <a:prstGeom prst="teardrop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1999AE1-6AA1-F0A4-8FEF-357F86035CC0}"/>
              </a:ext>
            </a:extLst>
          </p:cNvPr>
          <p:cNvSpPr txBox="1"/>
          <p:nvPr/>
        </p:nvSpPr>
        <p:spPr>
          <a:xfrm>
            <a:off x="5573866" y="6451306"/>
            <a:ext cx="898470" cy="416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預測路徑誤差範圍</a:t>
            </a: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48B73818-9F40-0642-4D90-7E90B565E862}"/>
              </a:ext>
            </a:extLst>
          </p:cNvPr>
          <p:cNvCxnSpPr>
            <a:cxnSpLocks/>
          </p:cNvCxnSpPr>
          <p:nvPr/>
        </p:nvCxnSpPr>
        <p:spPr>
          <a:xfrm>
            <a:off x="6515207" y="6636487"/>
            <a:ext cx="18483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AE2BF04-4C75-491E-E64E-EA1F30A7CA6C}"/>
              </a:ext>
            </a:extLst>
          </p:cNvPr>
          <p:cNvSpPr txBox="1"/>
          <p:nvPr/>
        </p:nvSpPr>
        <p:spPr>
          <a:xfrm>
            <a:off x="6653004" y="6532097"/>
            <a:ext cx="898470" cy="2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過去路徑</a:t>
            </a:r>
          </a:p>
        </p:txBody>
      </p:sp>
      <p:sp>
        <p:nvSpPr>
          <p:cNvPr id="66" name="流程圖: 接點 65">
            <a:extLst>
              <a:ext uri="{FF2B5EF4-FFF2-40B4-BE49-F238E27FC236}">
                <a16:creationId xmlns:a16="http://schemas.microsoft.com/office/drawing/2014/main" id="{6B867BCB-E32B-F91F-2DCA-A0390BF6E93C}"/>
              </a:ext>
            </a:extLst>
          </p:cNvPr>
          <p:cNvSpPr/>
          <p:nvPr/>
        </p:nvSpPr>
        <p:spPr>
          <a:xfrm>
            <a:off x="9782658" y="6511543"/>
            <a:ext cx="218934" cy="21288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F3575A68-2AAA-3F0A-1C2C-EE9AE0B18A66}"/>
              </a:ext>
            </a:extLst>
          </p:cNvPr>
          <p:cNvSpPr txBox="1"/>
          <p:nvPr/>
        </p:nvSpPr>
        <p:spPr>
          <a:xfrm>
            <a:off x="9980905" y="6473924"/>
            <a:ext cx="93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十級風圈</a:t>
            </a:r>
          </a:p>
        </p:txBody>
      </p:sp>
      <p:sp>
        <p:nvSpPr>
          <p:cNvPr id="68" name="流程圖: 接點 67">
            <a:extLst>
              <a:ext uri="{FF2B5EF4-FFF2-40B4-BE49-F238E27FC236}">
                <a16:creationId xmlns:a16="http://schemas.microsoft.com/office/drawing/2014/main" id="{FCF34036-3584-578C-6BC5-84CF50379D68}"/>
              </a:ext>
            </a:extLst>
          </p:cNvPr>
          <p:cNvSpPr/>
          <p:nvPr/>
        </p:nvSpPr>
        <p:spPr>
          <a:xfrm>
            <a:off x="8680548" y="6510476"/>
            <a:ext cx="218934" cy="212886"/>
          </a:xfrm>
          <a:prstGeom prst="flowChartConnector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7DA024E-6893-7AD5-A48B-C782A5E3B56C}"/>
              </a:ext>
            </a:extLst>
          </p:cNvPr>
          <p:cNvSpPr txBox="1"/>
          <p:nvPr/>
        </p:nvSpPr>
        <p:spPr>
          <a:xfrm>
            <a:off x="8860660" y="6467039"/>
            <a:ext cx="93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七級風圈</a:t>
            </a:r>
          </a:p>
        </p:txBody>
      </p:sp>
      <p:sp>
        <p:nvSpPr>
          <p:cNvPr id="72" name="矩形 8">
            <a:extLst>
              <a:ext uri="{FF2B5EF4-FFF2-40B4-BE49-F238E27FC236}">
                <a16:creationId xmlns:a16="http://schemas.microsoft.com/office/drawing/2014/main" id="{3E25E1A8-50F0-B05E-EBF5-AFE65E12826A}"/>
              </a:ext>
            </a:extLst>
          </p:cNvPr>
          <p:cNvSpPr/>
          <p:nvPr/>
        </p:nvSpPr>
        <p:spPr>
          <a:xfrm rot="10800000">
            <a:off x="-12683" y="232310"/>
            <a:ext cx="6854935" cy="785336"/>
          </a:xfrm>
          <a:custGeom>
            <a:avLst/>
            <a:gdLst>
              <a:gd name="connsiteX0" fmla="*/ 0 w 7946571"/>
              <a:gd name="connsiteY0" fmla="*/ 0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0 w 7946571"/>
              <a:gd name="connsiteY4" fmla="*/ 0 h 936171"/>
              <a:gd name="connsiteX0" fmla="*/ 740228 w 7946571"/>
              <a:gd name="connsiteY0" fmla="*/ 32657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0228 w 7946571"/>
              <a:gd name="connsiteY4" fmla="*/ 32657 h 936171"/>
              <a:gd name="connsiteX0" fmla="*/ 743908 w 7946571"/>
              <a:gd name="connsiteY0" fmla="*/ 17068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3908 w 7946571"/>
              <a:gd name="connsiteY4" fmla="*/ 17068 h 936171"/>
              <a:gd name="connsiteX0" fmla="*/ 743908 w 7946571"/>
              <a:gd name="connsiteY0" fmla="*/ 0 h 919103"/>
              <a:gd name="connsiteX1" fmla="*/ 7939210 w 7946571"/>
              <a:gd name="connsiteY1" fmla="*/ 1119 h 919103"/>
              <a:gd name="connsiteX2" fmla="*/ 7946571 w 7946571"/>
              <a:gd name="connsiteY2" fmla="*/ 919103 h 919103"/>
              <a:gd name="connsiteX3" fmla="*/ 0 w 7946571"/>
              <a:gd name="connsiteY3" fmla="*/ 919103 h 919103"/>
              <a:gd name="connsiteX4" fmla="*/ 743908 w 7946571"/>
              <a:gd name="connsiteY4" fmla="*/ 0 h 91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6571" h="919103">
                <a:moveTo>
                  <a:pt x="743908" y="0"/>
                </a:moveTo>
                <a:lnTo>
                  <a:pt x="7939210" y="1119"/>
                </a:lnTo>
                <a:cubicBezTo>
                  <a:pt x="7941664" y="307114"/>
                  <a:pt x="7944117" y="613108"/>
                  <a:pt x="7946571" y="919103"/>
                </a:cubicBezTo>
                <a:lnTo>
                  <a:pt x="0" y="919103"/>
                </a:lnTo>
                <a:lnTo>
                  <a:pt x="743908" y="0"/>
                </a:lnTo>
                <a:close/>
              </a:path>
            </a:pathLst>
          </a:cu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C3DE4F1-E109-42FB-ABB4-86CD47F25BE1}"/>
              </a:ext>
            </a:extLst>
          </p:cNvPr>
          <p:cNvSpPr txBox="1"/>
          <p:nvPr/>
        </p:nvSpPr>
        <p:spPr>
          <a:xfrm>
            <a:off x="732478" y="447158"/>
            <a:ext cx="4199155" cy="53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輕度颱風  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蘇拉</a:t>
            </a: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B9116DF3-BABD-0358-5A77-31CB0059E494}"/>
              </a:ext>
            </a:extLst>
          </p:cNvPr>
          <p:cNvSpPr txBox="1"/>
          <p:nvPr/>
        </p:nvSpPr>
        <p:spPr>
          <a:xfrm>
            <a:off x="4236056" y="482936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SAOLA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6" name="圖片 7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AEBC1A6-347B-185E-A625-2F6A525FB2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4" y="322011"/>
            <a:ext cx="427152" cy="415352"/>
          </a:xfrm>
          <a:prstGeom prst="rect">
            <a:avLst/>
          </a:prstGeom>
        </p:spPr>
      </p:pic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12654444-F104-3A82-60F2-1CF1D99532EA}"/>
              </a:ext>
            </a:extLst>
          </p:cNvPr>
          <p:cNvSpPr/>
          <p:nvPr/>
        </p:nvSpPr>
        <p:spPr>
          <a:xfrm>
            <a:off x="173571" y="773492"/>
            <a:ext cx="536618" cy="194065"/>
          </a:xfrm>
          <a:prstGeom prst="roundRect">
            <a:avLst/>
          </a:prstGeom>
          <a:solidFill>
            <a:srgbClr val="99D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C1F69724-56B4-658B-FF0F-882E30C0E0E7}"/>
              </a:ext>
            </a:extLst>
          </p:cNvPr>
          <p:cNvSpPr txBox="1"/>
          <p:nvPr/>
        </p:nvSpPr>
        <p:spPr>
          <a:xfrm>
            <a:off x="149182" y="697158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535E61"/>
                </a:solidFill>
              </a:rPr>
              <a:t>2309</a:t>
            </a:r>
            <a:endParaRPr lang="zh-TW" altLang="en-US" sz="1600" dirty="0">
              <a:solidFill>
                <a:srgbClr val="535E61"/>
              </a:solidFill>
            </a:endParaRPr>
          </a:p>
        </p:txBody>
      </p:sp>
      <p:pic>
        <p:nvPicPr>
          <p:cNvPr id="78" name="圖片 7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8E484571-D968-83EE-C9F9-BACA39686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191" y="2792691"/>
            <a:ext cx="427152" cy="415352"/>
          </a:xfrm>
          <a:prstGeom prst="rect">
            <a:avLst/>
          </a:prstGeom>
        </p:spPr>
      </p:pic>
      <p:pic>
        <p:nvPicPr>
          <p:cNvPr id="79" name="圖片 7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55490E9D-B729-5378-372F-DC299FA63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132" y="3276715"/>
            <a:ext cx="427152" cy="415352"/>
          </a:xfrm>
          <a:prstGeom prst="rect">
            <a:avLst/>
          </a:prstGeom>
        </p:spPr>
      </p:pic>
      <p:pic>
        <p:nvPicPr>
          <p:cNvPr id="80" name="圖片 7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9DEF58B-474B-D6E9-435F-BCD69795E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912" y="3760739"/>
            <a:ext cx="427152" cy="415352"/>
          </a:xfrm>
          <a:prstGeom prst="rect">
            <a:avLst/>
          </a:prstGeom>
        </p:spPr>
      </p:pic>
      <p:pic>
        <p:nvPicPr>
          <p:cNvPr id="81" name="圖片 80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60761359-0B28-2E83-1530-970D2D5F9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133" y="4252217"/>
            <a:ext cx="427151" cy="415351"/>
          </a:xfrm>
          <a:prstGeom prst="rect">
            <a:avLst/>
          </a:prstGeom>
        </p:spPr>
      </p:pic>
      <p:sp>
        <p:nvSpPr>
          <p:cNvPr id="82" name="文字方塊 81">
            <a:extLst>
              <a:ext uri="{FF2B5EF4-FFF2-40B4-BE49-F238E27FC236}">
                <a16:creationId xmlns:a16="http://schemas.microsoft.com/office/drawing/2014/main" id="{AC714CAA-9D9A-F983-BF23-DEDED1DA45BD}"/>
              </a:ext>
            </a:extLst>
          </p:cNvPr>
          <p:cNvSpPr txBox="1"/>
          <p:nvPr/>
        </p:nvSpPr>
        <p:spPr>
          <a:xfrm>
            <a:off x="6963777" y="289259"/>
            <a:ext cx="2906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發布時間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2023-08-26  02:00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2F2B9392-CC38-1D8C-87F5-6AE2F7CFD4A9}"/>
              </a:ext>
            </a:extLst>
          </p:cNvPr>
          <p:cNvSpPr txBox="1"/>
          <p:nvPr/>
        </p:nvSpPr>
        <p:spPr>
          <a:xfrm>
            <a:off x="6989910" y="605620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中央氣象局</a:t>
            </a:r>
          </a:p>
        </p:txBody>
      </p:sp>
      <p:pic>
        <p:nvPicPr>
          <p:cNvPr id="36" name="Picture 8" descr="商標向量素材，350000+張向量圖案免費下載-pngtree">
            <a:extLst>
              <a:ext uri="{FF2B5EF4-FFF2-40B4-BE49-F238E27FC236}">
                <a16:creationId xmlns:a16="http://schemas.microsoft.com/office/drawing/2014/main" id="{34FEDD5C-F0BD-37EE-5A06-5842EBEB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763" y="565499"/>
            <a:ext cx="439330" cy="4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Facebook更新LOGO，品牌主色由深藍改為亮藍色| 品牌癮－法博思品牌顧問">
            <a:extLst>
              <a:ext uri="{FF2B5EF4-FFF2-40B4-BE49-F238E27FC236}">
                <a16:creationId xmlns:a16="http://schemas.microsoft.com/office/drawing/2014/main" id="{10BE6DA9-3CC2-F39B-C76E-2F258B7C5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147" l="10000" r="90000">
                        <a14:foregroundMark x1="52600" y1="17794" x2="51500" y2="14559"/>
                        <a14:foregroundMark x1="50700" y1="11176" x2="47300" y2="10000"/>
                        <a14:foregroundMark x1="53400" y1="27353" x2="53800" y2="47500"/>
                        <a14:foregroundMark x1="58000" y1="29118" x2="42300" y2="48088"/>
                        <a14:foregroundMark x1="51500" y1="35735" x2="59500" y2="34118"/>
                        <a14:foregroundMark x1="59100" y1="27353" x2="59900" y2="39118"/>
                        <a14:foregroundMark x1="63300" y1="49853" x2="40100" y2="54265"/>
                        <a14:foregroundMark x1="53400" y1="48088" x2="44600" y2="83971"/>
                        <a14:foregroundMark x1="43900" y1="82794" x2="59500" y2="86176"/>
                        <a14:foregroundMark x1="48800" y1="62059" x2="50700" y2="45294"/>
                        <a14:foregroundMark x1="50300" y1="64412" x2="54500" y2="48676"/>
                        <a14:foregroundMark x1="56400" y1="66618" x2="50000" y2="82794"/>
                        <a14:foregroundMark x1="44200" y1="87794" x2="53400" y2="86176"/>
                        <a14:foregroundMark x1="57600" y1="88971" x2="44200" y2="86765"/>
                        <a14:foregroundMark x1="44600" y1="86176" x2="57200" y2="69412"/>
                        <a14:foregroundMark x1="58000" y1="46912" x2="58300" y2="68824"/>
                        <a14:foregroundMark x1="59100" y1="90735" x2="46100" y2="90147"/>
                        <a14:foregroundMark x1="47765" y1="92311" x2="54100" y2="90147"/>
                        <a14:foregroundMark x1="55700" y1="91765" x2="47700" y2="88382"/>
                        <a14:foregroundMark x1="48100" y1="91765" x2="53400" y2="91765"/>
                        <a14:foregroundMark x1="53800" y1="91176" x2="48100" y2="90147"/>
                        <a14:foregroundMark x1="47700" y1="91765" x2="50700" y2="92353"/>
                        <a14:foregroundMark x1="54100" y1="91765" x2="54100" y2="91765"/>
                        <a14:foregroundMark x1="52200" y1="90147" x2="52200" y2="90147"/>
                        <a14:foregroundMark x1="49600" y1="91765" x2="49600" y2="91765"/>
                        <a14:foregroundMark x1="49200" y1="91765" x2="49200" y2="92589"/>
                        <a14:foregroundMark x1="52600" y1="92941" x2="52600" y2="92941"/>
                        <a14:foregroundMark x1="54900" y1="92941" x2="48800" y2="91765"/>
                        <a14:foregroundMark x1="48100" y1="91765" x2="48100" y2="92376"/>
                        <a14:foregroundMark x1="53000" y1="92941" x2="51529" y2="93039"/>
                        <a14:foregroundMark x1="55300" y1="92941" x2="50700" y2="92941"/>
                        <a14:foregroundMark x1="56000" y1="91765" x2="52200" y2="92941"/>
                        <a14:foregroundMark x1="53800" y1="92353" x2="53400" y2="92353"/>
                        <a14:foregroundMark x1="47700" y1="91176" x2="47700" y2="91176"/>
                        <a14:foregroundMark x1="47300" y1="91176" x2="47300" y2="91176"/>
                        <a14:foregroundMark x1="46900" y1="92941" x2="46900" y2="92941"/>
                        <a14:foregroundMark x1="46500" y1="92941" x2="46500" y2="92941"/>
                        <a14:foregroundMark x1="50700" y1="91765" x2="50700" y2="91765"/>
                        <a14:foregroundMark x1="47700" y1="92353" x2="47700" y2="92353"/>
                        <a14:foregroundMark x1="49200" y1="92353" x2="49200" y2="92353"/>
                        <a14:foregroundMark x1="48800" y1="91176" x2="48800" y2="91176"/>
                        <a14:foregroundMark x1="49600" y1="91765" x2="49600" y2="91765"/>
                        <a14:backgroundMark x1="33200" y1="93971" x2="38900" y2="95735"/>
                        <a14:backgroundMark x1="38500" y1="97941" x2="43100" y2="97941"/>
                        <a14:backgroundMark x1="37800" y1="96324" x2="46900" y2="97353"/>
                        <a14:backgroundMark x1="40800" y1="96765" x2="53400" y2="99118"/>
                        <a14:backgroundMark x1="42000" y1="94559" x2="53400" y2="96765"/>
                        <a14:backgroundMark x1="44600" y1="96765" x2="40400" y2="9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540" y="328732"/>
            <a:ext cx="381776" cy="25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文字方塊 83">
            <a:extLst>
              <a:ext uri="{FF2B5EF4-FFF2-40B4-BE49-F238E27FC236}">
                <a16:creationId xmlns:a16="http://schemas.microsoft.com/office/drawing/2014/main" id="{444A8994-1E01-52BB-427C-1AB60268BB98}"/>
              </a:ext>
            </a:extLst>
          </p:cNvPr>
          <p:cNvSpPr txBox="1"/>
          <p:nvPr/>
        </p:nvSpPr>
        <p:spPr>
          <a:xfrm>
            <a:off x="10368940" y="328597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颱風氣象預報中心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B51284E-251A-E7AD-C14F-92EE632F030F}"/>
              </a:ext>
            </a:extLst>
          </p:cNvPr>
          <p:cNvSpPr txBox="1"/>
          <p:nvPr/>
        </p:nvSpPr>
        <p:spPr>
          <a:xfrm>
            <a:off x="10394316" y="634992"/>
            <a:ext cx="156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weather_typhoons</a:t>
            </a:r>
            <a:endParaRPr lang="zh-TW" altLang="en-US" sz="1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293B6370-B483-6D06-451B-2C76C74D69E6}"/>
              </a:ext>
            </a:extLst>
          </p:cNvPr>
          <p:cNvCxnSpPr>
            <a:cxnSpLocks/>
          </p:cNvCxnSpPr>
          <p:nvPr/>
        </p:nvCxnSpPr>
        <p:spPr>
          <a:xfrm>
            <a:off x="7595032" y="6627812"/>
            <a:ext cx="184834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38F01D40-210A-4818-4EA1-BE3E8D4E6930}"/>
              </a:ext>
            </a:extLst>
          </p:cNvPr>
          <p:cNvSpPr txBox="1"/>
          <p:nvPr/>
        </p:nvSpPr>
        <p:spPr>
          <a:xfrm>
            <a:off x="7710232" y="6473924"/>
            <a:ext cx="89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D9834D6-C0C1-7A33-EEA8-795DF3B8009A}"/>
              </a:ext>
            </a:extLst>
          </p:cNvPr>
          <p:cNvSpPr/>
          <p:nvPr/>
        </p:nvSpPr>
        <p:spPr>
          <a:xfrm>
            <a:off x="10980225" y="6505716"/>
            <a:ext cx="237522" cy="222105"/>
          </a:xfrm>
          <a:prstGeom prst="rect">
            <a:avLst/>
          </a:prstGeom>
          <a:pattFill prst="pct20">
            <a:fgClr>
              <a:srgbClr val="FF0000"/>
            </a:fgClr>
            <a:bgClr>
              <a:srgbClr val="80858F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DEA23373-597B-96DB-C5B6-E1B4FEACEBD2}"/>
              </a:ext>
            </a:extLst>
          </p:cNvPr>
          <p:cNvSpPr txBox="1"/>
          <p:nvPr/>
        </p:nvSpPr>
        <p:spPr>
          <a:xfrm>
            <a:off x="11230450" y="6467039"/>
            <a:ext cx="93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警戒範圍</a:t>
            </a: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70CD77D2-88FA-8ABC-99EE-3873B3C35AEF}"/>
              </a:ext>
            </a:extLst>
          </p:cNvPr>
          <p:cNvSpPr txBox="1"/>
          <p:nvPr/>
        </p:nvSpPr>
        <p:spPr>
          <a:xfrm>
            <a:off x="8972550" y="2485695"/>
            <a:ext cx="260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南南西       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2B4D6807-C2F4-533C-3710-9AA8B3FA4415}"/>
              </a:ext>
            </a:extLst>
          </p:cNvPr>
          <p:cNvSpPr txBox="1"/>
          <p:nvPr/>
        </p:nvSpPr>
        <p:spPr>
          <a:xfrm>
            <a:off x="10394316" y="3007988"/>
            <a:ext cx="823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F133B1E6-F0E8-63FB-C22E-F28D9C469A45}"/>
              </a:ext>
            </a:extLst>
          </p:cNvPr>
          <p:cNvSpPr txBox="1"/>
          <p:nvPr/>
        </p:nvSpPr>
        <p:spPr>
          <a:xfrm>
            <a:off x="10471150" y="3257819"/>
            <a:ext cx="770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F39B58CE-0C03-21F3-6AC1-745CDDE16A35}"/>
              </a:ext>
            </a:extLst>
          </p:cNvPr>
          <p:cNvSpPr txBox="1"/>
          <p:nvPr/>
        </p:nvSpPr>
        <p:spPr>
          <a:xfrm>
            <a:off x="10862059" y="1844817"/>
            <a:ext cx="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975</a:t>
            </a: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3E3DBC09-5E03-3C17-CD94-CFAA02D3D096}"/>
              </a:ext>
            </a:extLst>
          </p:cNvPr>
          <p:cNvSpPr txBox="1"/>
          <p:nvPr/>
        </p:nvSpPr>
        <p:spPr>
          <a:xfrm>
            <a:off x="9665690" y="1699325"/>
            <a:ext cx="728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FF4444D0-360F-878B-A9A1-F21DA62B31A8}"/>
              </a:ext>
            </a:extLst>
          </p:cNvPr>
          <p:cNvSpPr txBox="1"/>
          <p:nvPr/>
        </p:nvSpPr>
        <p:spPr>
          <a:xfrm>
            <a:off x="9651752" y="1936239"/>
            <a:ext cx="581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</a:p>
        </p:txBody>
      </p:sp>
      <p:pic>
        <p:nvPicPr>
          <p:cNvPr id="2" name="圖形 1" descr="警告 以實心填滿">
            <a:extLst>
              <a:ext uri="{FF2B5EF4-FFF2-40B4-BE49-F238E27FC236}">
                <a16:creationId xmlns:a16="http://schemas.microsoft.com/office/drawing/2014/main" id="{F07BD1B5-0E01-CEA4-8BCA-7FAD71566B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5902" y="1230052"/>
            <a:ext cx="491956" cy="49195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BD613B6-1298-3DD3-4EAD-14CE84DCE101}"/>
              </a:ext>
            </a:extLst>
          </p:cNvPr>
          <p:cNvSpPr txBox="1"/>
          <p:nvPr/>
        </p:nvSpPr>
        <p:spPr>
          <a:xfrm>
            <a:off x="117258" y="1952478"/>
            <a:ext cx="6652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海</a:t>
            </a:r>
            <a:endParaRPr lang="en-US" altLang="zh-TW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endParaRPr lang="en-US" altLang="zh-TW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颱</a:t>
            </a:r>
            <a:endParaRPr lang="en-US" altLang="zh-TW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</a:t>
            </a:r>
            <a:endParaRPr lang="en-US" altLang="zh-TW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警</a:t>
            </a:r>
            <a:endParaRPr lang="en-US" altLang="zh-TW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54C2BE4-66C5-5049-58D1-FA45CF971052}"/>
              </a:ext>
            </a:extLst>
          </p:cNvPr>
          <p:cNvSpPr txBox="1"/>
          <p:nvPr/>
        </p:nvSpPr>
        <p:spPr>
          <a:xfrm>
            <a:off x="9448305" y="3913407"/>
            <a:ext cx="4283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累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積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雨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D242D0-2F56-298C-3ED9-45A914F140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204" b="98869" l="4247" r="98456">
                        <a14:foregroundMark x1="55212" y1="10407" x2="84942" y2="5204"/>
                        <a14:foregroundMark x1="83398" y1="6787" x2="92278" y2="9729"/>
                        <a14:foregroundMark x1="95367" y1="9955" x2="98456" y2="10407"/>
                        <a14:foregroundMark x1="83012" y1="25792" x2="33591" y2="76697"/>
                        <a14:foregroundMark x1="61390" y1="28733" x2="49807" y2="45701"/>
                        <a14:foregroundMark x1="49807" y1="45701" x2="69112" y2="22624"/>
                        <a14:foregroundMark x1="74517" y1="35973" x2="60232" y2="63575"/>
                        <a14:foregroundMark x1="60232" y1="63575" x2="40541" y2="78733"/>
                        <a14:foregroundMark x1="42085" y1="39593" x2="32819" y2="71041"/>
                        <a14:foregroundMark x1="51737" y1="45475" x2="45174" y2="63122"/>
                        <a14:foregroundMark x1="83398" y1="27828" x2="70270" y2="59502"/>
                        <a14:foregroundMark x1="66409" y1="61312" x2="37066" y2="83937"/>
                        <a14:foregroundMark x1="9653" y1="61765" x2="19691" y2="76018"/>
                        <a14:foregroundMark x1="19691" y1="76018" x2="19691" y2="76018"/>
                        <a14:foregroundMark x1="10425" y1="52036" x2="6564" y2="52941"/>
                        <a14:foregroundMark x1="21236" y1="57692" x2="25483" y2="62896"/>
                        <a14:foregroundMark x1="19305" y1="40271" x2="14672" y2="43665"/>
                        <a14:foregroundMark x1="26255" y1="32805" x2="18919" y2="40498"/>
                        <a14:foregroundMark x1="67954" y1="62670" x2="47876" y2="81448"/>
                        <a14:foregroundMark x1="53282" y1="73529" x2="40541" y2="88688"/>
                        <a14:foregroundMark x1="40541" y1="88688" x2="39768" y2="91403"/>
                        <a14:foregroundMark x1="40228" y1="98643" x2="40154" y2="98869"/>
                        <a14:foregroundMark x1="40302" y1="98416" x2="40228" y2="98643"/>
                        <a14:foregroundMark x1="43629" y1="88235" x2="40302" y2="98416"/>
                        <a14:foregroundMark x1="30116" y1="83937" x2="20077" y2="77602"/>
                        <a14:foregroundMark x1="20849" y1="60633" x2="19305" y2="56561"/>
                        <a14:foregroundMark x1="73359" y1="77376" x2="73359" y2="77376"/>
                        <a14:foregroundMark x1="76834" y1="95023" x2="76834" y2="95023"/>
                        <a14:foregroundMark x1="77606" y1="95475" x2="76834" y2="93891"/>
                        <a14:foregroundMark x1="76738" y1="97285" x2="76834" y2="97511"/>
                        <a14:foregroundMark x1="75676" y1="94796" x2="76049" y2="95670"/>
                        <a14:foregroundMark x1="79923" y1="98643" x2="79923" y2="98643"/>
                        <a14:foregroundMark x1="74131" y1="78281" x2="74903" y2="77376"/>
                        <a14:foregroundMark x1="81081" y1="31448" x2="78378" y2="39367"/>
                        <a14:foregroundMark x1="6178" y1="65385" x2="6178" y2="65385"/>
                        <a14:foregroundMark x1="21236" y1="86199" x2="21236" y2="86199"/>
                        <a14:foregroundMark x1="20849" y1="87104" x2="20849" y2="87104"/>
                        <a14:foregroundMark x1="4247" y1="54072" x2="4247" y2="54072"/>
                        <a14:foregroundMark x1="6564" y1="53394" x2="5405" y2="53846"/>
                        <a14:foregroundMark x1="78378" y1="95701" x2="78378" y2="95701"/>
                        <a14:foregroundMark x1="78378" y1="96154" x2="78378" y2="96154"/>
                        <a14:foregroundMark x1="38224" y1="97738" x2="38224" y2="97738"/>
                        <a14:backgroundMark x1="76834" y1="97738" x2="76834" y2="97738"/>
                        <a14:backgroundMark x1="76834" y1="97059" x2="76834" y2="97059"/>
                        <a14:backgroundMark x1="76062" y1="97285" x2="76062" y2="97285"/>
                        <a14:backgroundMark x1="76834" y1="96606" x2="76062" y2="96380"/>
                        <a14:backgroundMark x1="77606" y1="93665" x2="77606" y2="93665"/>
                        <a14:backgroundMark x1="77220" y1="93665" x2="77220" y2="93665"/>
                        <a14:backgroundMark x1="41313" y1="98643" x2="41313" y2="98643"/>
                        <a14:backgroundMark x1="40154" y1="98869" x2="40154" y2="98869"/>
                        <a14:backgroundMark x1="40154" y1="98416" x2="40154" y2="984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80905" y="3851270"/>
            <a:ext cx="1433937" cy="244710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AA7FA7C-2B2B-FB55-2D66-0A58773A6D0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51" b="99298" l="6452" r="87097">
                        <a14:foregroundMark x1="22412" y1="33037" x2="24938" y2="56848"/>
                        <a14:foregroundMark x1="16129" y1="54737" x2="16129" y2="95789"/>
                        <a14:foregroundMark x1="22581" y1="21053" x2="22581" y2="43509"/>
                        <a14:foregroundMark x1="22581" y1="7368" x2="12903" y2="32982"/>
                        <a14:foregroundMark x1="22581" y1="2105" x2="22581" y2="9825"/>
                        <a14:foregroundMark x1="19355" y1="2105" x2="19355" y2="2105"/>
                        <a14:foregroundMark x1="19355" y1="351" x2="16129" y2="2807"/>
                        <a14:foregroundMark x1="22581" y1="95439" x2="22581" y2="97544"/>
                        <a14:foregroundMark x1="19355" y1="95789" x2="19355" y2="98246"/>
                        <a14:foregroundMark x1="12903" y1="96491" x2="12903" y2="99298"/>
                        <a14:foregroundMark x1="32258" y1="97544" x2="32258" y2="99298"/>
                        <a14:foregroundMark x1="29032" y1="96140" x2="22581" y2="60000"/>
                        <a14:foregroundMark x1="19355" y1="64912" x2="35484" y2="19298"/>
                        <a14:foregroundMark x1="25806" y1="78596" x2="29032" y2="64912"/>
                        <a14:foregroundMark x1="22581" y1="18246" x2="29032" y2="4561"/>
                      </a14:backgroundRemoval>
                    </a14:imgEffect>
                  </a14:imgLayer>
                </a14:imgProps>
              </a:ext>
            </a:extLst>
          </a:blip>
          <a:srcRect l="16863" t="2212" r="72445"/>
          <a:stretch/>
        </p:blipFill>
        <p:spPr>
          <a:xfrm>
            <a:off x="11643803" y="4023517"/>
            <a:ext cx="53657" cy="216922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589FFC5-6E70-58B7-DEC1-85B55FA25F15}"/>
              </a:ext>
            </a:extLst>
          </p:cNvPr>
          <p:cNvSpPr txBox="1"/>
          <p:nvPr/>
        </p:nvSpPr>
        <p:spPr>
          <a:xfrm>
            <a:off x="11643803" y="592675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少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BB52089-0D19-F8E9-55D5-A35EC50D3CFA}"/>
              </a:ext>
            </a:extLst>
          </p:cNvPr>
          <p:cNvSpPr txBox="1"/>
          <p:nvPr/>
        </p:nvSpPr>
        <p:spPr>
          <a:xfrm>
            <a:off x="11647552" y="395095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B9D9C03-30F4-B046-0604-2682458D0B2D}"/>
              </a:ext>
            </a:extLst>
          </p:cNvPr>
          <p:cNvSpPr/>
          <p:nvPr/>
        </p:nvSpPr>
        <p:spPr>
          <a:xfrm>
            <a:off x="-3128176" y="-221164"/>
            <a:ext cx="591533" cy="543175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F78D768E-F142-EFE6-C2A5-38BB00C9E663}"/>
              </a:ext>
            </a:extLst>
          </p:cNvPr>
          <p:cNvSpPr/>
          <p:nvPr/>
        </p:nvSpPr>
        <p:spPr>
          <a:xfrm>
            <a:off x="-3202301" y="565499"/>
            <a:ext cx="783122" cy="78533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4804CD7-0452-F427-953D-12F353530272}"/>
              </a:ext>
            </a:extLst>
          </p:cNvPr>
          <p:cNvSpPr/>
          <p:nvPr/>
        </p:nvSpPr>
        <p:spPr>
          <a:xfrm>
            <a:off x="-3400408" y="1544312"/>
            <a:ext cx="1179336" cy="1183963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74656CD-7268-C0E3-8387-AFAEA015675A}"/>
              </a:ext>
            </a:extLst>
          </p:cNvPr>
          <p:cNvSpPr/>
          <p:nvPr/>
        </p:nvSpPr>
        <p:spPr>
          <a:xfrm>
            <a:off x="-3452636" y="2989754"/>
            <a:ext cx="1430638" cy="145710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25B83CA8-AB50-5A68-1B2A-03294870381E}"/>
              </a:ext>
            </a:extLst>
          </p:cNvPr>
          <p:cNvSpPr/>
          <p:nvPr/>
        </p:nvSpPr>
        <p:spPr>
          <a:xfrm>
            <a:off x="-3659586" y="4544317"/>
            <a:ext cx="1932386" cy="1859257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BCD2B871-8568-CF0D-6138-D952EBD1EE5A}"/>
              </a:ext>
            </a:extLst>
          </p:cNvPr>
          <p:cNvSpPr/>
          <p:nvPr/>
        </p:nvSpPr>
        <p:spPr>
          <a:xfrm>
            <a:off x="5340350" y="2222500"/>
            <a:ext cx="499533" cy="618067"/>
          </a:xfrm>
          <a:custGeom>
            <a:avLst/>
            <a:gdLst>
              <a:gd name="connsiteX0" fmla="*/ 173567 w 499533"/>
              <a:gd name="connsiteY0" fmla="*/ 0 h 618067"/>
              <a:gd name="connsiteX1" fmla="*/ 499533 w 499533"/>
              <a:gd name="connsiteY1" fmla="*/ 0 h 618067"/>
              <a:gd name="connsiteX2" fmla="*/ 488950 w 499533"/>
              <a:gd name="connsiteY2" fmla="*/ 152400 h 618067"/>
              <a:gd name="connsiteX3" fmla="*/ 353483 w 499533"/>
              <a:gd name="connsiteY3" fmla="*/ 618067 h 618067"/>
              <a:gd name="connsiteX4" fmla="*/ 234950 w 499533"/>
              <a:gd name="connsiteY4" fmla="*/ 560917 h 618067"/>
              <a:gd name="connsiteX5" fmla="*/ 112183 w 499533"/>
              <a:gd name="connsiteY5" fmla="*/ 543983 h 618067"/>
              <a:gd name="connsiteX6" fmla="*/ 0 w 499533"/>
              <a:gd name="connsiteY6" fmla="*/ 543983 h 618067"/>
              <a:gd name="connsiteX7" fmla="*/ 23283 w 499533"/>
              <a:gd name="connsiteY7" fmla="*/ 448733 h 618067"/>
              <a:gd name="connsiteX8" fmla="*/ 21167 w 499533"/>
              <a:gd name="connsiteY8" fmla="*/ 410633 h 618067"/>
              <a:gd name="connsiteX9" fmla="*/ 82550 w 499533"/>
              <a:gd name="connsiteY9" fmla="*/ 319617 h 618067"/>
              <a:gd name="connsiteX10" fmla="*/ 91017 w 499533"/>
              <a:gd name="connsiteY10" fmla="*/ 266700 h 618067"/>
              <a:gd name="connsiteX11" fmla="*/ 129117 w 499533"/>
              <a:gd name="connsiteY11" fmla="*/ 201083 h 618067"/>
              <a:gd name="connsiteX12" fmla="*/ 105833 w 499533"/>
              <a:gd name="connsiteY12" fmla="*/ 116417 h 618067"/>
              <a:gd name="connsiteX13" fmla="*/ 105833 w 499533"/>
              <a:gd name="connsiteY13" fmla="*/ 67733 h 618067"/>
              <a:gd name="connsiteX14" fmla="*/ 173567 w 499533"/>
              <a:gd name="connsiteY14" fmla="*/ 0 h 61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99533" h="618067">
                <a:moveTo>
                  <a:pt x="173567" y="0"/>
                </a:moveTo>
                <a:lnTo>
                  <a:pt x="499533" y="0"/>
                </a:lnTo>
                <a:lnTo>
                  <a:pt x="488950" y="152400"/>
                </a:lnTo>
                <a:lnTo>
                  <a:pt x="353483" y="618067"/>
                </a:lnTo>
                <a:lnTo>
                  <a:pt x="234950" y="560917"/>
                </a:lnTo>
                <a:lnTo>
                  <a:pt x="112183" y="543983"/>
                </a:lnTo>
                <a:lnTo>
                  <a:pt x="0" y="543983"/>
                </a:lnTo>
                <a:lnTo>
                  <a:pt x="23283" y="448733"/>
                </a:lnTo>
                <a:lnTo>
                  <a:pt x="21167" y="410633"/>
                </a:lnTo>
                <a:lnTo>
                  <a:pt x="82550" y="319617"/>
                </a:lnTo>
                <a:lnTo>
                  <a:pt x="91017" y="266700"/>
                </a:lnTo>
                <a:lnTo>
                  <a:pt x="129117" y="201083"/>
                </a:lnTo>
                <a:lnTo>
                  <a:pt x="105833" y="116417"/>
                </a:lnTo>
                <a:lnTo>
                  <a:pt x="105833" y="67733"/>
                </a:lnTo>
                <a:lnTo>
                  <a:pt x="173567" y="0"/>
                </a:lnTo>
                <a:close/>
              </a:path>
            </a:pathLst>
          </a:custGeom>
          <a:pattFill prst="pct10">
            <a:fgClr>
              <a:srgbClr val="FF0000"/>
            </a:fgClr>
            <a:bgClr>
              <a:srgbClr val="000A1E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8D066AC0-6A12-152B-206E-41F0CFB904E2}"/>
              </a:ext>
            </a:extLst>
          </p:cNvPr>
          <p:cNvSpPr/>
          <p:nvPr/>
        </p:nvSpPr>
        <p:spPr>
          <a:xfrm>
            <a:off x="4709583" y="2798233"/>
            <a:ext cx="973667" cy="863600"/>
          </a:xfrm>
          <a:custGeom>
            <a:avLst/>
            <a:gdLst>
              <a:gd name="connsiteX0" fmla="*/ 624417 w 973667"/>
              <a:gd name="connsiteY0" fmla="*/ 2117 h 863600"/>
              <a:gd name="connsiteX1" fmla="*/ 732367 w 973667"/>
              <a:gd name="connsiteY1" fmla="*/ 0 h 863600"/>
              <a:gd name="connsiteX2" fmla="*/ 833967 w 973667"/>
              <a:gd name="connsiteY2" fmla="*/ 21167 h 863600"/>
              <a:gd name="connsiteX3" fmla="*/ 973667 w 973667"/>
              <a:gd name="connsiteY3" fmla="*/ 67734 h 863600"/>
              <a:gd name="connsiteX4" fmla="*/ 886884 w 973667"/>
              <a:gd name="connsiteY4" fmla="*/ 351367 h 863600"/>
              <a:gd name="connsiteX5" fmla="*/ 827617 w 973667"/>
              <a:gd name="connsiteY5" fmla="*/ 472017 h 863600"/>
              <a:gd name="connsiteX6" fmla="*/ 719667 w 973667"/>
              <a:gd name="connsiteY6" fmla="*/ 427567 h 863600"/>
              <a:gd name="connsiteX7" fmla="*/ 607484 w 973667"/>
              <a:gd name="connsiteY7" fmla="*/ 431800 h 863600"/>
              <a:gd name="connsiteX8" fmla="*/ 510117 w 973667"/>
              <a:gd name="connsiteY8" fmla="*/ 484717 h 863600"/>
              <a:gd name="connsiteX9" fmla="*/ 433917 w 973667"/>
              <a:gd name="connsiteY9" fmla="*/ 592667 h 863600"/>
              <a:gd name="connsiteX10" fmla="*/ 425450 w 973667"/>
              <a:gd name="connsiteY10" fmla="*/ 709084 h 863600"/>
              <a:gd name="connsiteX11" fmla="*/ 450850 w 973667"/>
              <a:gd name="connsiteY11" fmla="*/ 787400 h 863600"/>
              <a:gd name="connsiteX12" fmla="*/ 505884 w 973667"/>
              <a:gd name="connsiteY12" fmla="*/ 861484 h 863600"/>
              <a:gd name="connsiteX13" fmla="*/ 25400 w 973667"/>
              <a:gd name="connsiteY13" fmla="*/ 863600 h 863600"/>
              <a:gd name="connsiteX14" fmla="*/ 0 w 973667"/>
              <a:gd name="connsiteY14" fmla="*/ 668867 h 863600"/>
              <a:gd name="connsiteX15" fmla="*/ 10584 w 973667"/>
              <a:gd name="connsiteY15" fmla="*/ 550334 h 863600"/>
              <a:gd name="connsiteX16" fmla="*/ 61384 w 973667"/>
              <a:gd name="connsiteY16" fmla="*/ 385234 h 863600"/>
              <a:gd name="connsiteX17" fmla="*/ 107950 w 973667"/>
              <a:gd name="connsiteY17" fmla="*/ 522817 h 863600"/>
              <a:gd name="connsiteX18" fmla="*/ 175684 w 973667"/>
              <a:gd name="connsiteY18" fmla="*/ 548217 h 863600"/>
              <a:gd name="connsiteX19" fmla="*/ 232834 w 973667"/>
              <a:gd name="connsiteY19" fmla="*/ 613834 h 863600"/>
              <a:gd name="connsiteX20" fmla="*/ 256117 w 973667"/>
              <a:gd name="connsiteY20" fmla="*/ 702734 h 863600"/>
              <a:gd name="connsiteX21" fmla="*/ 262467 w 973667"/>
              <a:gd name="connsiteY21" fmla="*/ 766234 h 863600"/>
              <a:gd name="connsiteX22" fmla="*/ 330200 w 973667"/>
              <a:gd name="connsiteY22" fmla="*/ 783167 h 863600"/>
              <a:gd name="connsiteX23" fmla="*/ 370417 w 973667"/>
              <a:gd name="connsiteY23" fmla="*/ 726017 h 863600"/>
              <a:gd name="connsiteX24" fmla="*/ 364067 w 973667"/>
              <a:gd name="connsiteY24" fmla="*/ 601134 h 863600"/>
              <a:gd name="connsiteX25" fmla="*/ 423334 w 973667"/>
              <a:gd name="connsiteY25" fmla="*/ 446617 h 863600"/>
              <a:gd name="connsiteX26" fmla="*/ 486834 w 973667"/>
              <a:gd name="connsiteY26" fmla="*/ 410634 h 863600"/>
              <a:gd name="connsiteX27" fmla="*/ 582084 w 973667"/>
              <a:gd name="connsiteY27" fmla="*/ 196850 h 863600"/>
              <a:gd name="connsiteX28" fmla="*/ 624417 w 973667"/>
              <a:gd name="connsiteY28" fmla="*/ 2117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73667" h="863600">
                <a:moveTo>
                  <a:pt x="624417" y="2117"/>
                </a:moveTo>
                <a:lnTo>
                  <a:pt x="732367" y="0"/>
                </a:lnTo>
                <a:lnTo>
                  <a:pt x="833967" y="21167"/>
                </a:lnTo>
                <a:lnTo>
                  <a:pt x="973667" y="67734"/>
                </a:lnTo>
                <a:lnTo>
                  <a:pt x="886884" y="351367"/>
                </a:lnTo>
                <a:lnTo>
                  <a:pt x="827617" y="472017"/>
                </a:lnTo>
                <a:lnTo>
                  <a:pt x="719667" y="427567"/>
                </a:lnTo>
                <a:lnTo>
                  <a:pt x="607484" y="431800"/>
                </a:lnTo>
                <a:lnTo>
                  <a:pt x="510117" y="484717"/>
                </a:lnTo>
                <a:lnTo>
                  <a:pt x="433917" y="592667"/>
                </a:lnTo>
                <a:lnTo>
                  <a:pt x="425450" y="709084"/>
                </a:lnTo>
                <a:lnTo>
                  <a:pt x="450850" y="787400"/>
                </a:lnTo>
                <a:lnTo>
                  <a:pt x="505884" y="861484"/>
                </a:lnTo>
                <a:lnTo>
                  <a:pt x="25400" y="863600"/>
                </a:lnTo>
                <a:lnTo>
                  <a:pt x="0" y="668867"/>
                </a:lnTo>
                <a:lnTo>
                  <a:pt x="10584" y="550334"/>
                </a:lnTo>
                <a:lnTo>
                  <a:pt x="61384" y="385234"/>
                </a:lnTo>
                <a:lnTo>
                  <a:pt x="107950" y="522817"/>
                </a:lnTo>
                <a:lnTo>
                  <a:pt x="175684" y="548217"/>
                </a:lnTo>
                <a:lnTo>
                  <a:pt x="232834" y="613834"/>
                </a:lnTo>
                <a:lnTo>
                  <a:pt x="256117" y="702734"/>
                </a:lnTo>
                <a:lnTo>
                  <a:pt x="262467" y="766234"/>
                </a:lnTo>
                <a:lnTo>
                  <a:pt x="330200" y="783167"/>
                </a:lnTo>
                <a:lnTo>
                  <a:pt x="370417" y="726017"/>
                </a:lnTo>
                <a:lnTo>
                  <a:pt x="364067" y="601134"/>
                </a:lnTo>
                <a:lnTo>
                  <a:pt x="423334" y="446617"/>
                </a:lnTo>
                <a:lnTo>
                  <a:pt x="486834" y="410634"/>
                </a:lnTo>
                <a:lnTo>
                  <a:pt x="582084" y="196850"/>
                </a:lnTo>
                <a:lnTo>
                  <a:pt x="624417" y="2117"/>
                </a:lnTo>
                <a:close/>
              </a:path>
            </a:pathLst>
          </a:custGeom>
          <a:pattFill prst="pct10">
            <a:fgClr>
              <a:srgbClr val="FF0000"/>
            </a:fgClr>
            <a:bgClr>
              <a:srgbClr val="261D1A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3667808A-DDC5-5B01-1DAC-249F907914DB}"/>
              </a:ext>
            </a:extLst>
          </p:cNvPr>
          <p:cNvSpPr/>
          <p:nvPr/>
        </p:nvSpPr>
        <p:spPr>
          <a:xfrm>
            <a:off x="4730750" y="3661833"/>
            <a:ext cx="609600" cy="249767"/>
          </a:xfrm>
          <a:custGeom>
            <a:avLst/>
            <a:gdLst>
              <a:gd name="connsiteX0" fmla="*/ 491067 w 609600"/>
              <a:gd name="connsiteY0" fmla="*/ 0 h 249767"/>
              <a:gd name="connsiteX1" fmla="*/ 582083 w 609600"/>
              <a:gd name="connsiteY1" fmla="*/ 52917 h 249767"/>
              <a:gd name="connsiteX2" fmla="*/ 609600 w 609600"/>
              <a:gd name="connsiteY2" fmla="*/ 57150 h 249767"/>
              <a:gd name="connsiteX3" fmla="*/ 548217 w 609600"/>
              <a:gd name="connsiteY3" fmla="*/ 141817 h 249767"/>
              <a:gd name="connsiteX4" fmla="*/ 476250 w 609600"/>
              <a:gd name="connsiteY4" fmla="*/ 207434 h 249767"/>
              <a:gd name="connsiteX5" fmla="*/ 349250 w 609600"/>
              <a:gd name="connsiteY5" fmla="*/ 249767 h 249767"/>
              <a:gd name="connsiteX6" fmla="*/ 209550 w 609600"/>
              <a:gd name="connsiteY6" fmla="*/ 243417 h 249767"/>
              <a:gd name="connsiteX7" fmla="*/ 78317 w 609600"/>
              <a:gd name="connsiteY7" fmla="*/ 182034 h 249767"/>
              <a:gd name="connsiteX8" fmla="*/ 0 w 609600"/>
              <a:gd name="connsiteY8" fmla="*/ 2117 h 249767"/>
              <a:gd name="connsiteX9" fmla="*/ 491067 w 609600"/>
              <a:gd name="connsiteY9" fmla="*/ 0 h 24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249767">
                <a:moveTo>
                  <a:pt x="491067" y="0"/>
                </a:moveTo>
                <a:lnTo>
                  <a:pt x="582083" y="52917"/>
                </a:lnTo>
                <a:lnTo>
                  <a:pt x="609600" y="57150"/>
                </a:lnTo>
                <a:lnTo>
                  <a:pt x="548217" y="141817"/>
                </a:lnTo>
                <a:lnTo>
                  <a:pt x="476250" y="207434"/>
                </a:lnTo>
                <a:lnTo>
                  <a:pt x="349250" y="249767"/>
                </a:lnTo>
                <a:lnTo>
                  <a:pt x="209550" y="243417"/>
                </a:lnTo>
                <a:lnTo>
                  <a:pt x="78317" y="182034"/>
                </a:lnTo>
                <a:lnTo>
                  <a:pt x="0" y="2117"/>
                </a:lnTo>
                <a:lnTo>
                  <a:pt x="491067" y="0"/>
                </a:lnTo>
                <a:close/>
              </a:path>
            </a:pathLst>
          </a:custGeom>
          <a:pattFill prst="pct10">
            <a:fgClr>
              <a:srgbClr val="FF0000"/>
            </a:fgClr>
            <a:bgClr>
              <a:srgbClr val="261D1A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E1FC6FE7-3F45-6CEB-EAC7-64C539DECEE7}"/>
              </a:ext>
            </a:extLst>
          </p:cNvPr>
          <p:cNvSpPr/>
          <p:nvPr/>
        </p:nvSpPr>
        <p:spPr>
          <a:xfrm>
            <a:off x="5168900" y="3259667"/>
            <a:ext cx="353483" cy="431800"/>
          </a:xfrm>
          <a:custGeom>
            <a:avLst/>
            <a:gdLst>
              <a:gd name="connsiteX0" fmla="*/ 207433 w 353483"/>
              <a:gd name="connsiteY0" fmla="*/ 0 h 431800"/>
              <a:gd name="connsiteX1" fmla="*/ 279400 w 353483"/>
              <a:gd name="connsiteY1" fmla="*/ 6350 h 431800"/>
              <a:gd name="connsiteX2" fmla="*/ 345017 w 353483"/>
              <a:gd name="connsiteY2" fmla="*/ 38100 h 431800"/>
              <a:gd name="connsiteX3" fmla="*/ 353483 w 353483"/>
              <a:gd name="connsiteY3" fmla="*/ 44450 h 431800"/>
              <a:gd name="connsiteX4" fmla="*/ 270933 w 353483"/>
              <a:gd name="connsiteY4" fmla="*/ 239183 h 431800"/>
              <a:gd name="connsiteX5" fmla="*/ 239183 w 353483"/>
              <a:gd name="connsiteY5" fmla="*/ 218016 h 431800"/>
              <a:gd name="connsiteX6" fmla="*/ 228600 w 353483"/>
              <a:gd name="connsiteY6" fmla="*/ 188383 h 431800"/>
              <a:gd name="connsiteX7" fmla="*/ 188383 w 353483"/>
              <a:gd name="connsiteY7" fmla="*/ 196850 h 431800"/>
              <a:gd name="connsiteX8" fmla="*/ 190500 w 353483"/>
              <a:gd name="connsiteY8" fmla="*/ 209550 h 431800"/>
              <a:gd name="connsiteX9" fmla="*/ 205317 w 353483"/>
              <a:gd name="connsiteY9" fmla="*/ 241300 h 431800"/>
              <a:gd name="connsiteX10" fmla="*/ 254000 w 353483"/>
              <a:gd name="connsiteY10" fmla="*/ 275166 h 431800"/>
              <a:gd name="connsiteX11" fmla="*/ 247650 w 353483"/>
              <a:gd name="connsiteY11" fmla="*/ 302683 h 431800"/>
              <a:gd name="connsiteX12" fmla="*/ 188383 w 353483"/>
              <a:gd name="connsiteY12" fmla="*/ 256116 h 431800"/>
              <a:gd name="connsiteX13" fmla="*/ 167217 w 353483"/>
              <a:gd name="connsiteY13" fmla="*/ 218016 h 431800"/>
              <a:gd name="connsiteX14" fmla="*/ 124883 w 353483"/>
              <a:gd name="connsiteY14" fmla="*/ 222250 h 431800"/>
              <a:gd name="connsiteX15" fmla="*/ 127000 w 353483"/>
              <a:gd name="connsiteY15" fmla="*/ 264583 h 431800"/>
              <a:gd name="connsiteX16" fmla="*/ 165100 w 353483"/>
              <a:gd name="connsiteY16" fmla="*/ 277283 h 431800"/>
              <a:gd name="connsiteX17" fmla="*/ 186267 w 353483"/>
              <a:gd name="connsiteY17" fmla="*/ 275166 h 431800"/>
              <a:gd name="connsiteX18" fmla="*/ 245533 w 353483"/>
              <a:gd name="connsiteY18" fmla="*/ 302683 h 431800"/>
              <a:gd name="connsiteX19" fmla="*/ 194733 w 353483"/>
              <a:gd name="connsiteY19" fmla="*/ 431800 h 431800"/>
              <a:gd name="connsiteX20" fmla="*/ 80433 w 353483"/>
              <a:gd name="connsiteY20" fmla="*/ 395816 h 431800"/>
              <a:gd name="connsiteX21" fmla="*/ 14817 w 353483"/>
              <a:gd name="connsiteY21" fmla="*/ 294216 h 431800"/>
              <a:gd name="connsiteX22" fmla="*/ 0 w 353483"/>
              <a:gd name="connsiteY22" fmla="*/ 194733 h 431800"/>
              <a:gd name="connsiteX23" fmla="*/ 29633 w 353483"/>
              <a:gd name="connsiteY23" fmla="*/ 110066 h 431800"/>
              <a:gd name="connsiteX24" fmla="*/ 112183 w 353483"/>
              <a:gd name="connsiteY24" fmla="*/ 38100 h 431800"/>
              <a:gd name="connsiteX25" fmla="*/ 207433 w 353483"/>
              <a:gd name="connsiteY25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53483" h="431800">
                <a:moveTo>
                  <a:pt x="207433" y="0"/>
                </a:moveTo>
                <a:lnTo>
                  <a:pt x="279400" y="6350"/>
                </a:lnTo>
                <a:lnTo>
                  <a:pt x="345017" y="38100"/>
                </a:lnTo>
                <a:lnTo>
                  <a:pt x="353483" y="44450"/>
                </a:lnTo>
                <a:lnTo>
                  <a:pt x="270933" y="239183"/>
                </a:lnTo>
                <a:lnTo>
                  <a:pt x="239183" y="218016"/>
                </a:lnTo>
                <a:lnTo>
                  <a:pt x="228600" y="188383"/>
                </a:lnTo>
                <a:lnTo>
                  <a:pt x="188383" y="196850"/>
                </a:lnTo>
                <a:lnTo>
                  <a:pt x="190500" y="209550"/>
                </a:lnTo>
                <a:lnTo>
                  <a:pt x="205317" y="241300"/>
                </a:lnTo>
                <a:lnTo>
                  <a:pt x="254000" y="275166"/>
                </a:lnTo>
                <a:lnTo>
                  <a:pt x="247650" y="302683"/>
                </a:lnTo>
                <a:lnTo>
                  <a:pt x="188383" y="256116"/>
                </a:lnTo>
                <a:lnTo>
                  <a:pt x="167217" y="218016"/>
                </a:lnTo>
                <a:lnTo>
                  <a:pt x="124883" y="222250"/>
                </a:lnTo>
                <a:lnTo>
                  <a:pt x="127000" y="264583"/>
                </a:lnTo>
                <a:lnTo>
                  <a:pt x="165100" y="277283"/>
                </a:lnTo>
                <a:lnTo>
                  <a:pt x="186267" y="275166"/>
                </a:lnTo>
                <a:lnTo>
                  <a:pt x="245533" y="302683"/>
                </a:lnTo>
                <a:lnTo>
                  <a:pt x="194733" y="431800"/>
                </a:lnTo>
                <a:lnTo>
                  <a:pt x="80433" y="395816"/>
                </a:lnTo>
                <a:lnTo>
                  <a:pt x="14817" y="294216"/>
                </a:lnTo>
                <a:lnTo>
                  <a:pt x="0" y="194733"/>
                </a:lnTo>
                <a:lnTo>
                  <a:pt x="29633" y="110066"/>
                </a:lnTo>
                <a:lnTo>
                  <a:pt x="112183" y="38100"/>
                </a:lnTo>
                <a:lnTo>
                  <a:pt x="207433" y="0"/>
                </a:lnTo>
                <a:close/>
              </a:path>
            </a:pathLst>
          </a:custGeom>
          <a:pattFill prst="pct10">
            <a:fgClr>
              <a:srgbClr val="FF0000"/>
            </a:fgClr>
            <a:bgClr>
              <a:srgbClr val="261D1A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C9F274D3-74D5-34C5-D433-DCC9DA2150FD}"/>
              </a:ext>
            </a:extLst>
          </p:cNvPr>
          <p:cNvSpPr/>
          <p:nvPr/>
        </p:nvSpPr>
        <p:spPr>
          <a:xfrm>
            <a:off x="5718175" y="2232025"/>
            <a:ext cx="215900" cy="771525"/>
          </a:xfrm>
          <a:custGeom>
            <a:avLst/>
            <a:gdLst>
              <a:gd name="connsiteX0" fmla="*/ 146050 w 215900"/>
              <a:gd name="connsiteY0" fmla="*/ 0 h 771525"/>
              <a:gd name="connsiteX1" fmla="*/ 215900 w 215900"/>
              <a:gd name="connsiteY1" fmla="*/ 0 h 771525"/>
              <a:gd name="connsiteX2" fmla="*/ 206375 w 215900"/>
              <a:gd name="connsiteY2" fmla="*/ 771525 h 771525"/>
              <a:gd name="connsiteX3" fmla="*/ 82550 w 215900"/>
              <a:gd name="connsiteY3" fmla="*/ 650875 h 771525"/>
              <a:gd name="connsiteX4" fmla="*/ 0 w 215900"/>
              <a:gd name="connsiteY4" fmla="*/ 612775 h 771525"/>
              <a:gd name="connsiteX5" fmla="*/ 95250 w 215900"/>
              <a:gd name="connsiteY5" fmla="*/ 307975 h 771525"/>
              <a:gd name="connsiteX6" fmla="*/ 139700 w 215900"/>
              <a:gd name="connsiteY6" fmla="*/ 152400 h 771525"/>
              <a:gd name="connsiteX7" fmla="*/ 146050 w 215900"/>
              <a:gd name="connsiteY7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900" h="771525">
                <a:moveTo>
                  <a:pt x="146050" y="0"/>
                </a:moveTo>
                <a:lnTo>
                  <a:pt x="215900" y="0"/>
                </a:lnTo>
                <a:lnTo>
                  <a:pt x="206375" y="771525"/>
                </a:lnTo>
                <a:lnTo>
                  <a:pt x="82550" y="650875"/>
                </a:lnTo>
                <a:lnTo>
                  <a:pt x="0" y="612775"/>
                </a:lnTo>
                <a:lnTo>
                  <a:pt x="95250" y="307975"/>
                </a:lnTo>
                <a:lnTo>
                  <a:pt x="139700" y="152400"/>
                </a:lnTo>
                <a:lnTo>
                  <a:pt x="146050" y="0"/>
                </a:lnTo>
                <a:close/>
              </a:path>
            </a:pathLst>
          </a:custGeom>
          <a:pattFill prst="pct10">
            <a:fgClr>
              <a:srgbClr val="FF0000"/>
            </a:fgClr>
            <a:bgClr>
              <a:srgbClr val="000A1E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手繪多邊形: 圖案 22">
            <a:extLst>
              <a:ext uri="{FF2B5EF4-FFF2-40B4-BE49-F238E27FC236}">
                <a16:creationId xmlns:a16="http://schemas.microsoft.com/office/drawing/2014/main" id="{6FF24987-BF23-FB75-3845-B2AF2ED831A9}"/>
              </a:ext>
            </a:extLst>
          </p:cNvPr>
          <p:cNvSpPr/>
          <p:nvPr/>
        </p:nvSpPr>
        <p:spPr>
          <a:xfrm>
            <a:off x="5562600" y="2882900"/>
            <a:ext cx="355600" cy="1044575"/>
          </a:xfrm>
          <a:custGeom>
            <a:avLst/>
            <a:gdLst>
              <a:gd name="connsiteX0" fmla="*/ 355600 w 355600"/>
              <a:gd name="connsiteY0" fmla="*/ 142875 h 1044575"/>
              <a:gd name="connsiteX1" fmla="*/ 339725 w 355600"/>
              <a:gd name="connsiteY1" fmla="*/ 1044575 h 1044575"/>
              <a:gd name="connsiteX2" fmla="*/ 15875 w 355600"/>
              <a:gd name="connsiteY2" fmla="*/ 749300 h 1044575"/>
              <a:gd name="connsiteX3" fmla="*/ 76200 w 355600"/>
              <a:gd name="connsiteY3" fmla="*/ 638175 h 1044575"/>
              <a:gd name="connsiteX4" fmla="*/ 73025 w 355600"/>
              <a:gd name="connsiteY4" fmla="*/ 558800 h 1044575"/>
              <a:gd name="connsiteX5" fmla="*/ 0 w 355600"/>
              <a:gd name="connsiteY5" fmla="*/ 419100 h 1044575"/>
              <a:gd name="connsiteX6" fmla="*/ 146050 w 355600"/>
              <a:gd name="connsiteY6" fmla="*/ 0 h 1044575"/>
              <a:gd name="connsiteX7" fmla="*/ 355600 w 355600"/>
              <a:gd name="connsiteY7" fmla="*/ 142875 h 104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" h="1044575">
                <a:moveTo>
                  <a:pt x="355600" y="142875"/>
                </a:moveTo>
                <a:lnTo>
                  <a:pt x="339725" y="1044575"/>
                </a:lnTo>
                <a:lnTo>
                  <a:pt x="15875" y="749300"/>
                </a:lnTo>
                <a:lnTo>
                  <a:pt x="76200" y="638175"/>
                </a:lnTo>
                <a:lnTo>
                  <a:pt x="73025" y="558800"/>
                </a:lnTo>
                <a:lnTo>
                  <a:pt x="0" y="419100"/>
                </a:lnTo>
                <a:lnTo>
                  <a:pt x="146050" y="0"/>
                </a:lnTo>
                <a:lnTo>
                  <a:pt x="355600" y="142875"/>
                </a:lnTo>
                <a:close/>
              </a:path>
            </a:pathLst>
          </a:custGeom>
          <a:pattFill prst="pct10">
            <a:fgClr>
              <a:srgbClr val="FF0000"/>
            </a:fgClr>
            <a:bgClr>
              <a:srgbClr val="261D1A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44F251DA-FD0A-55F1-4E76-D410533143CB}"/>
              </a:ext>
            </a:extLst>
          </p:cNvPr>
          <p:cNvSpPr/>
          <p:nvPr/>
        </p:nvSpPr>
        <p:spPr>
          <a:xfrm>
            <a:off x="5407025" y="3562350"/>
            <a:ext cx="123825" cy="133350"/>
          </a:xfrm>
          <a:custGeom>
            <a:avLst/>
            <a:gdLst>
              <a:gd name="connsiteX0" fmla="*/ 44450 w 123825"/>
              <a:gd name="connsiteY0" fmla="*/ 0 h 133350"/>
              <a:gd name="connsiteX1" fmla="*/ 123825 w 123825"/>
              <a:gd name="connsiteY1" fmla="*/ 69850 h 133350"/>
              <a:gd name="connsiteX2" fmla="*/ 0 w 123825"/>
              <a:gd name="connsiteY2" fmla="*/ 133350 h 133350"/>
              <a:gd name="connsiteX3" fmla="*/ 44450 w 123825"/>
              <a:gd name="connsiteY3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25" h="133350">
                <a:moveTo>
                  <a:pt x="44450" y="0"/>
                </a:moveTo>
                <a:lnTo>
                  <a:pt x="123825" y="69850"/>
                </a:lnTo>
                <a:lnTo>
                  <a:pt x="0" y="133350"/>
                </a:lnTo>
                <a:lnTo>
                  <a:pt x="44450" y="0"/>
                </a:lnTo>
                <a:close/>
              </a:path>
            </a:pathLst>
          </a:custGeom>
          <a:pattFill prst="pct10">
            <a:fgClr>
              <a:srgbClr val="FF0000"/>
            </a:fgClr>
            <a:bgClr>
              <a:srgbClr val="261D1A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3DB546D6-EA9A-2B18-96A5-B6A64D4BB312}"/>
              </a:ext>
            </a:extLst>
          </p:cNvPr>
          <p:cNvSpPr/>
          <p:nvPr/>
        </p:nvSpPr>
        <p:spPr>
          <a:xfrm>
            <a:off x="5473700" y="3343275"/>
            <a:ext cx="127000" cy="260350"/>
          </a:xfrm>
          <a:custGeom>
            <a:avLst/>
            <a:gdLst>
              <a:gd name="connsiteX0" fmla="*/ 79375 w 127000"/>
              <a:gd name="connsiteY0" fmla="*/ 0 h 260350"/>
              <a:gd name="connsiteX1" fmla="*/ 127000 w 127000"/>
              <a:gd name="connsiteY1" fmla="*/ 117475 h 260350"/>
              <a:gd name="connsiteX2" fmla="*/ 92075 w 127000"/>
              <a:gd name="connsiteY2" fmla="*/ 260350 h 260350"/>
              <a:gd name="connsiteX3" fmla="*/ 0 w 127000"/>
              <a:gd name="connsiteY3" fmla="*/ 180975 h 260350"/>
              <a:gd name="connsiteX4" fmla="*/ 79375 w 127000"/>
              <a:gd name="connsiteY4" fmla="*/ 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0" h="260350">
                <a:moveTo>
                  <a:pt x="79375" y="0"/>
                </a:moveTo>
                <a:lnTo>
                  <a:pt x="127000" y="117475"/>
                </a:lnTo>
                <a:lnTo>
                  <a:pt x="92075" y="260350"/>
                </a:lnTo>
                <a:lnTo>
                  <a:pt x="0" y="180975"/>
                </a:lnTo>
                <a:lnTo>
                  <a:pt x="79375" y="0"/>
                </a:lnTo>
                <a:close/>
              </a:path>
            </a:pathLst>
          </a:custGeom>
          <a:pattFill prst="pct10">
            <a:fgClr>
              <a:srgbClr val="FF0000"/>
            </a:fgClr>
            <a:bgClr>
              <a:srgbClr val="261D1A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手繪多邊形: 圖案 28">
            <a:extLst>
              <a:ext uri="{FF2B5EF4-FFF2-40B4-BE49-F238E27FC236}">
                <a16:creationId xmlns:a16="http://schemas.microsoft.com/office/drawing/2014/main" id="{A490CF49-5694-8E9E-3032-2478B46F1FE7}"/>
              </a:ext>
            </a:extLst>
          </p:cNvPr>
          <p:cNvSpPr/>
          <p:nvPr/>
        </p:nvSpPr>
        <p:spPr>
          <a:xfrm>
            <a:off x="4854575" y="3663950"/>
            <a:ext cx="1025525" cy="317500"/>
          </a:xfrm>
          <a:custGeom>
            <a:avLst/>
            <a:gdLst>
              <a:gd name="connsiteX0" fmla="*/ 1025525 w 1025525"/>
              <a:gd name="connsiteY0" fmla="*/ 276225 h 317500"/>
              <a:gd name="connsiteX1" fmla="*/ 82550 w 1025525"/>
              <a:gd name="connsiteY1" fmla="*/ 317500 h 317500"/>
              <a:gd name="connsiteX2" fmla="*/ 0 w 1025525"/>
              <a:gd name="connsiteY2" fmla="*/ 234950 h 317500"/>
              <a:gd name="connsiteX3" fmla="*/ 111125 w 1025525"/>
              <a:gd name="connsiteY3" fmla="*/ 282575 h 317500"/>
              <a:gd name="connsiteX4" fmla="*/ 285750 w 1025525"/>
              <a:gd name="connsiteY4" fmla="*/ 279400 h 317500"/>
              <a:gd name="connsiteX5" fmla="*/ 422275 w 1025525"/>
              <a:gd name="connsiteY5" fmla="*/ 200025 h 317500"/>
              <a:gd name="connsiteX6" fmla="*/ 520700 w 1025525"/>
              <a:gd name="connsiteY6" fmla="*/ 73025 h 317500"/>
              <a:gd name="connsiteX7" fmla="*/ 638175 w 1025525"/>
              <a:gd name="connsiteY7" fmla="*/ 41275 h 317500"/>
              <a:gd name="connsiteX8" fmla="*/ 698500 w 1025525"/>
              <a:gd name="connsiteY8" fmla="*/ 0 h 317500"/>
              <a:gd name="connsiteX9" fmla="*/ 1025525 w 1025525"/>
              <a:gd name="connsiteY9" fmla="*/ 276225 h 3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5525" h="317500">
                <a:moveTo>
                  <a:pt x="1025525" y="276225"/>
                </a:moveTo>
                <a:lnTo>
                  <a:pt x="82550" y="317500"/>
                </a:lnTo>
                <a:lnTo>
                  <a:pt x="0" y="234950"/>
                </a:lnTo>
                <a:lnTo>
                  <a:pt x="111125" y="282575"/>
                </a:lnTo>
                <a:lnTo>
                  <a:pt x="285750" y="279400"/>
                </a:lnTo>
                <a:lnTo>
                  <a:pt x="422275" y="200025"/>
                </a:lnTo>
                <a:lnTo>
                  <a:pt x="520700" y="73025"/>
                </a:lnTo>
                <a:lnTo>
                  <a:pt x="638175" y="41275"/>
                </a:lnTo>
                <a:lnTo>
                  <a:pt x="698500" y="0"/>
                </a:lnTo>
                <a:lnTo>
                  <a:pt x="1025525" y="276225"/>
                </a:lnTo>
                <a:close/>
              </a:path>
            </a:pathLst>
          </a:custGeom>
          <a:pattFill prst="pct10">
            <a:fgClr>
              <a:srgbClr val="FF0000"/>
            </a:fgClr>
            <a:bgClr>
              <a:srgbClr val="261D1A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93B9A1E2-EF40-8EAF-9F1E-C1DD196458E9}"/>
              </a:ext>
            </a:extLst>
          </p:cNvPr>
          <p:cNvSpPr/>
          <p:nvPr/>
        </p:nvSpPr>
        <p:spPr>
          <a:xfrm>
            <a:off x="4724400" y="3810000"/>
            <a:ext cx="139700" cy="149225"/>
          </a:xfrm>
          <a:custGeom>
            <a:avLst/>
            <a:gdLst>
              <a:gd name="connsiteX0" fmla="*/ 139700 w 139700"/>
              <a:gd name="connsiteY0" fmla="*/ 149225 h 149225"/>
              <a:gd name="connsiteX1" fmla="*/ 6350 w 139700"/>
              <a:gd name="connsiteY1" fmla="*/ 149225 h 149225"/>
              <a:gd name="connsiteX2" fmla="*/ 0 w 139700"/>
              <a:gd name="connsiteY2" fmla="*/ 0 h 149225"/>
              <a:gd name="connsiteX3" fmla="*/ 53975 w 139700"/>
              <a:gd name="connsiteY3" fmla="*/ 44450 h 149225"/>
              <a:gd name="connsiteX4" fmla="*/ 139700 w 139700"/>
              <a:gd name="connsiteY4" fmla="*/ 149225 h 14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" h="149225">
                <a:moveTo>
                  <a:pt x="139700" y="149225"/>
                </a:moveTo>
                <a:lnTo>
                  <a:pt x="6350" y="149225"/>
                </a:lnTo>
                <a:lnTo>
                  <a:pt x="0" y="0"/>
                </a:lnTo>
                <a:lnTo>
                  <a:pt x="53975" y="44450"/>
                </a:lnTo>
                <a:lnTo>
                  <a:pt x="139700" y="149225"/>
                </a:lnTo>
                <a:close/>
              </a:path>
            </a:pathLst>
          </a:custGeom>
          <a:pattFill prst="pct10">
            <a:fgClr>
              <a:srgbClr val="FF0000"/>
            </a:fgClr>
            <a:bgClr>
              <a:srgbClr val="000A1E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手繪多邊形: 圖案 31">
            <a:extLst>
              <a:ext uri="{FF2B5EF4-FFF2-40B4-BE49-F238E27FC236}">
                <a16:creationId xmlns:a16="http://schemas.microsoft.com/office/drawing/2014/main" id="{2C60E75B-82BD-8617-8A9A-90A20249CB65}"/>
              </a:ext>
            </a:extLst>
          </p:cNvPr>
          <p:cNvSpPr/>
          <p:nvPr/>
        </p:nvSpPr>
        <p:spPr>
          <a:xfrm>
            <a:off x="4716463" y="3713163"/>
            <a:ext cx="39687" cy="100012"/>
          </a:xfrm>
          <a:custGeom>
            <a:avLst/>
            <a:gdLst>
              <a:gd name="connsiteX0" fmla="*/ 4762 w 39687"/>
              <a:gd name="connsiteY0" fmla="*/ 0 h 100012"/>
              <a:gd name="connsiteX1" fmla="*/ 39687 w 39687"/>
              <a:gd name="connsiteY1" fmla="*/ 100012 h 100012"/>
              <a:gd name="connsiteX2" fmla="*/ 0 w 39687"/>
              <a:gd name="connsiteY2" fmla="*/ 57150 h 100012"/>
              <a:gd name="connsiteX3" fmla="*/ 4762 w 39687"/>
              <a:gd name="connsiteY3" fmla="*/ 0 h 10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87" h="100012">
                <a:moveTo>
                  <a:pt x="4762" y="0"/>
                </a:moveTo>
                <a:lnTo>
                  <a:pt x="39687" y="100012"/>
                </a:lnTo>
                <a:lnTo>
                  <a:pt x="0" y="57150"/>
                </a:lnTo>
                <a:lnTo>
                  <a:pt x="4762" y="0"/>
                </a:lnTo>
                <a:close/>
              </a:path>
            </a:pathLst>
          </a:custGeom>
          <a:pattFill prst="pct10">
            <a:fgClr>
              <a:srgbClr val="FF0000"/>
            </a:fgClr>
            <a:bgClr>
              <a:srgbClr val="000A1E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9A70890-6347-092F-2F11-2FD3DAEEB3FC}"/>
              </a:ext>
            </a:extLst>
          </p:cNvPr>
          <p:cNvSpPr txBox="1"/>
          <p:nvPr/>
        </p:nvSpPr>
        <p:spPr>
          <a:xfrm>
            <a:off x="4643541" y="449881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現在位置</a:t>
            </a:r>
          </a:p>
        </p:txBody>
      </p:sp>
      <p:pic>
        <p:nvPicPr>
          <p:cNvPr id="37" name="圖片 36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A58690C-ECE4-CF92-8719-08B7D3AD7B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01" y="4498817"/>
            <a:ext cx="218933" cy="212885"/>
          </a:xfrm>
          <a:prstGeom prst="rect">
            <a:avLst/>
          </a:prstGeom>
        </p:spPr>
      </p:pic>
      <p:pic>
        <p:nvPicPr>
          <p:cNvPr id="41" name="圖片 40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39B233B6-5C66-E3A9-2C15-979C7B7027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277" y="3380655"/>
            <a:ext cx="218933" cy="212885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A689E5CA-7701-4C3C-4CEA-38E4122988A4}"/>
              </a:ext>
            </a:extLst>
          </p:cNvPr>
          <p:cNvSpPr txBox="1"/>
          <p:nvPr/>
        </p:nvSpPr>
        <p:spPr>
          <a:xfrm>
            <a:off x="6140450" y="3302922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8/27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6742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AEA47505-A573-4E7E-1C95-AA03509D5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" r="4368"/>
          <a:stretch/>
        </p:blipFill>
        <p:spPr>
          <a:xfrm>
            <a:off x="0" y="0"/>
            <a:ext cx="12190476" cy="6858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A4766632-2D17-133F-8A4F-C4131EF67463}"/>
              </a:ext>
            </a:extLst>
          </p:cNvPr>
          <p:cNvSpPr/>
          <p:nvPr/>
        </p:nvSpPr>
        <p:spPr>
          <a:xfrm>
            <a:off x="-77002" y="232311"/>
            <a:ext cx="12278788" cy="7853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A750F544-16C0-1381-D9E8-F8F1B816D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944" y="1166255"/>
            <a:ext cx="218932" cy="212884"/>
          </a:xfrm>
          <a:prstGeom prst="rect">
            <a:avLst/>
          </a:prstGeom>
        </p:spPr>
      </p:pic>
      <p:pic>
        <p:nvPicPr>
          <p:cNvPr id="24" name="圖片 2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5D183F0-4640-41C6-B1CA-6C54A163D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341" y="3833732"/>
            <a:ext cx="218933" cy="212885"/>
          </a:xfrm>
          <a:prstGeom prst="rect">
            <a:avLst/>
          </a:prstGeom>
        </p:spPr>
      </p:pic>
      <p:pic>
        <p:nvPicPr>
          <p:cNvPr id="26" name="圖片 25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09EAFCE-DB6D-D72A-212D-F1AD77370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2" y="3396275"/>
            <a:ext cx="218933" cy="212885"/>
          </a:xfrm>
          <a:prstGeom prst="rect">
            <a:avLst/>
          </a:prstGeom>
        </p:spPr>
      </p:pic>
      <p:pic>
        <p:nvPicPr>
          <p:cNvPr id="28" name="圖片 2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E62B14F-7DA1-34A6-1FC1-1A67647E5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426" y="2904923"/>
            <a:ext cx="218933" cy="21288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4EE3906E-6949-B747-2271-49ADE8631063}"/>
              </a:ext>
            </a:extLst>
          </p:cNvPr>
          <p:cNvSpPr/>
          <p:nvPr/>
        </p:nvSpPr>
        <p:spPr>
          <a:xfrm>
            <a:off x="-286" y="6364125"/>
            <a:ext cx="12206224" cy="50250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 descr="一張含有 圖形, 字型, 平面設計, 美工圖案 的圖片&#10;&#10;自動產生的描述">
            <a:extLst>
              <a:ext uri="{FF2B5EF4-FFF2-40B4-BE49-F238E27FC236}">
                <a16:creationId xmlns:a16="http://schemas.microsoft.com/office/drawing/2014/main" id="{624E6CFA-E4F1-9EE7-7EF2-24435E961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808" y="1474488"/>
            <a:ext cx="1140769" cy="1140769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84C566-A5D5-42C4-AFA4-96A54A22DE76}"/>
              </a:ext>
            </a:extLst>
          </p:cNvPr>
          <p:cNvSpPr txBox="1"/>
          <p:nvPr/>
        </p:nvSpPr>
        <p:spPr>
          <a:xfrm>
            <a:off x="29333" y="64788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圖例</a:t>
            </a: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874A5B4-75A6-3072-660B-876E8747482A}"/>
              </a:ext>
            </a:extLst>
          </p:cNvPr>
          <p:cNvCxnSpPr>
            <a:cxnSpLocks/>
          </p:cNvCxnSpPr>
          <p:nvPr/>
        </p:nvCxnSpPr>
        <p:spPr>
          <a:xfrm>
            <a:off x="588433" y="6443147"/>
            <a:ext cx="0" cy="3693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B0238B7-215C-E9F9-05BE-C3B9A4A5F21B}"/>
              </a:ext>
            </a:extLst>
          </p:cNvPr>
          <p:cNvSpPr txBox="1"/>
          <p:nvPr/>
        </p:nvSpPr>
        <p:spPr>
          <a:xfrm>
            <a:off x="814476" y="6478808"/>
            <a:ext cx="1427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熱帶性低氣壓</a:t>
            </a:r>
          </a:p>
        </p:txBody>
      </p:sp>
      <p:pic>
        <p:nvPicPr>
          <p:cNvPr id="46" name="圖片 4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E27C85A0-4066-8E8A-60AE-6F2445D81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65" y="6509421"/>
            <a:ext cx="218933" cy="212885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A70ECABA-DBEE-95FD-F731-AAFEEFA704C7}"/>
              </a:ext>
            </a:extLst>
          </p:cNvPr>
          <p:cNvSpPr txBox="1"/>
          <p:nvPr/>
        </p:nvSpPr>
        <p:spPr>
          <a:xfrm>
            <a:off x="2286195" y="6473924"/>
            <a:ext cx="1084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輕度颱風</a:t>
            </a:r>
          </a:p>
        </p:txBody>
      </p:sp>
      <p:pic>
        <p:nvPicPr>
          <p:cNvPr id="48" name="圖片 4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53C9F84E-E0F2-9556-524A-623A41575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97" y="6511544"/>
            <a:ext cx="218933" cy="212885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33060879-771C-D331-C9C2-9981237C5FEE}"/>
              </a:ext>
            </a:extLst>
          </p:cNvPr>
          <p:cNvSpPr txBox="1"/>
          <p:nvPr/>
        </p:nvSpPr>
        <p:spPr>
          <a:xfrm>
            <a:off x="3370441" y="6473924"/>
            <a:ext cx="1117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中度颱風</a:t>
            </a:r>
          </a:p>
        </p:txBody>
      </p:sp>
      <p:pic>
        <p:nvPicPr>
          <p:cNvPr id="52" name="圖片 51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B1BB6083-F9C7-BF12-43C3-6CD1101B5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845" y="6505717"/>
            <a:ext cx="218933" cy="212885"/>
          </a:xfrm>
          <a:prstGeom prst="rect">
            <a:avLst/>
          </a:prstGeom>
        </p:spPr>
      </p:pic>
      <p:sp>
        <p:nvSpPr>
          <p:cNvPr id="53" name="文字方塊 52">
            <a:extLst>
              <a:ext uri="{FF2B5EF4-FFF2-40B4-BE49-F238E27FC236}">
                <a16:creationId xmlns:a16="http://schemas.microsoft.com/office/drawing/2014/main" id="{24C1C222-9FE0-DE38-E155-DA2F6FBA338F}"/>
              </a:ext>
            </a:extLst>
          </p:cNvPr>
          <p:cNvSpPr txBox="1"/>
          <p:nvPr/>
        </p:nvSpPr>
        <p:spPr>
          <a:xfrm>
            <a:off x="4464050" y="6473924"/>
            <a:ext cx="92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強烈颱風</a:t>
            </a:r>
          </a:p>
        </p:txBody>
      </p:sp>
      <p:sp>
        <p:nvSpPr>
          <p:cNvPr id="55" name="淚滴形 54">
            <a:extLst>
              <a:ext uri="{FF2B5EF4-FFF2-40B4-BE49-F238E27FC236}">
                <a16:creationId xmlns:a16="http://schemas.microsoft.com/office/drawing/2014/main" id="{EBE64D91-D582-D4A1-5ABB-098E2EC19C3D}"/>
              </a:ext>
            </a:extLst>
          </p:cNvPr>
          <p:cNvSpPr/>
          <p:nvPr/>
        </p:nvSpPr>
        <p:spPr>
          <a:xfrm rot="3422124">
            <a:off x="5373171" y="6530373"/>
            <a:ext cx="207749" cy="198948"/>
          </a:xfrm>
          <a:prstGeom prst="teardrop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1999AE1-6AA1-F0A4-8FEF-357F86035CC0}"/>
              </a:ext>
            </a:extLst>
          </p:cNvPr>
          <p:cNvSpPr txBox="1"/>
          <p:nvPr/>
        </p:nvSpPr>
        <p:spPr>
          <a:xfrm>
            <a:off x="5573866" y="6451306"/>
            <a:ext cx="898470" cy="416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預測路徑誤差範圍</a:t>
            </a: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48B73818-9F40-0642-4D90-7E90B565E862}"/>
              </a:ext>
            </a:extLst>
          </p:cNvPr>
          <p:cNvCxnSpPr>
            <a:cxnSpLocks/>
          </p:cNvCxnSpPr>
          <p:nvPr/>
        </p:nvCxnSpPr>
        <p:spPr>
          <a:xfrm>
            <a:off x="6515207" y="6636487"/>
            <a:ext cx="1848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AE2BF04-4C75-491E-E64E-EA1F30A7CA6C}"/>
              </a:ext>
            </a:extLst>
          </p:cNvPr>
          <p:cNvSpPr txBox="1"/>
          <p:nvPr/>
        </p:nvSpPr>
        <p:spPr>
          <a:xfrm>
            <a:off x="6653004" y="6532097"/>
            <a:ext cx="898470" cy="2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過去路徑</a:t>
            </a:r>
          </a:p>
        </p:txBody>
      </p:sp>
      <p:sp>
        <p:nvSpPr>
          <p:cNvPr id="66" name="流程圖: 接點 65">
            <a:extLst>
              <a:ext uri="{FF2B5EF4-FFF2-40B4-BE49-F238E27FC236}">
                <a16:creationId xmlns:a16="http://schemas.microsoft.com/office/drawing/2014/main" id="{6B867BCB-E32B-F91F-2DCA-A0390BF6E93C}"/>
              </a:ext>
            </a:extLst>
          </p:cNvPr>
          <p:cNvSpPr/>
          <p:nvPr/>
        </p:nvSpPr>
        <p:spPr>
          <a:xfrm>
            <a:off x="9782658" y="6511543"/>
            <a:ext cx="218934" cy="212886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F3575A68-2AAA-3F0A-1C2C-EE9AE0B18A66}"/>
              </a:ext>
            </a:extLst>
          </p:cNvPr>
          <p:cNvSpPr txBox="1"/>
          <p:nvPr/>
        </p:nvSpPr>
        <p:spPr>
          <a:xfrm>
            <a:off x="9980905" y="6473924"/>
            <a:ext cx="93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十級風圈</a:t>
            </a:r>
          </a:p>
        </p:txBody>
      </p:sp>
      <p:sp>
        <p:nvSpPr>
          <p:cNvPr id="68" name="流程圖: 接點 67">
            <a:extLst>
              <a:ext uri="{FF2B5EF4-FFF2-40B4-BE49-F238E27FC236}">
                <a16:creationId xmlns:a16="http://schemas.microsoft.com/office/drawing/2014/main" id="{FCF34036-3584-578C-6BC5-84CF50379D68}"/>
              </a:ext>
            </a:extLst>
          </p:cNvPr>
          <p:cNvSpPr/>
          <p:nvPr/>
        </p:nvSpPr>
        <p:spPr>
          <a:xfrm>
            <a:off x="8680548" y="6510476"/>
            <a:ext cx="218934" cy="212886"/>
          </a:xfrm>
          <a:prstGeom prst="flowChartConnector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7DA024E-6893-7AD5-A48B-C782A5E3B56C}"/>
              </a:ext>
            </a:extLst>
          </p:cNvPr>
          <p:cNvSpPr txBox="1"/>
          <p:nvPr/>
        </p:nvSpPr>
        <p:spPr>
          <a:xfrm>
            <a:off x="8860660" y="6467039"/>
            <a:ext cx="93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七級風圈</a:t>
            </a:r>
          </a:p>
        </p:txBody>
      </p:sp>
      <p:sp>
        <p:nvSpPr>
          <p:cNvPr id="72" name="矩形 8">
            <a:extLst>
              <a:ext uri="{FF2B5EF4-FFF2-40B4-BE49-F238E27FC236}">
                <a16:creationId xmlns:a16="http://schemas.microsoft.com/office/drawing/2014/main" id="{3E25E1A8-50F0-B05E-EBF5-AFE65E12826A}"/>
              </a:ext>
            </a:extLst>
          </p:cNvPr>
          <p:cNvSpPr/>
          <p:nvPr/>
        </p:nvSpPr>
        <p:spPr>
          <a:xfrm rot="10800000">
            <a:off x="-12683" y="232310"/>
            <a:ext cx="6854935" cy="785336"/>
          </a:xfrm>
          <a:custGeom>
            <a:avLst/>
            <a:gdLst>
              <a:gd name="connsiteX0" fmla="*/ 0 w 7946571"/>
              <a:gd name="connsiteY0" fmla="*/ 0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0 w 7946571"/>
              <a:gd name="connsiteY4" fmla="*/ 0 h 936171"/>
              <a:gd name="connsiteX0" fmla="*/ 740228 w 7946571"/>
              <a:gd name="connsiteY0" fmla="*/ 32657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0228 w 7946571"/>
              <a:gd name="connsiteY4" fmla="*/ 32657 h 936171"/>
              <a:gd name="connsiteX0" fmla="*/ 743908 w 7946571"/>
              <a:gd name="connsiteY0" fmla="*/ 17068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3908 w 7946571"/>
              <a:gd name="connsiteY4" fmla="*/ 17068 h 936171"/>
              <a:gd name="connsiteX0" fmla="*/ 743908 w 7946571"/>
              <a:gd name="connsiteY0" fmla="*/ 0 h 919103"/>
              <a:gd name="connsiteX1" fmla="*/ 7939210 w 7946571"/>
              <a:gd name="connsiteY1" fmla="*/ 1119 h 919103"/>
              <a:gd name="connsiteX2" fmla="*/ 7946571 w 7946571"/>
              <a:gd name="connsiteY2" fmla="*/ 919103 h 919103"/>
              <a:gd name="connsiteX3" fmla="*/ 0 w 7946571"/>
              <a:gd name="connsiteY3" fmla="*/ 919103 h 919103"/>
              <a:gd name="connsiteX4" fmla="*/ 743908 w 7946571"/>
              <a:gd name="connsiteY4" fmla="*/ 0 h 91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6571" h="919103">
                <a:moveTo>
                  <a:pt x="743908" y="0"/>
                </a:moveTo>
                <a:lnTo>
                  <a:pt x="7939210" y="1119"/>
                </a:lnTo>
                <a:cubicBezTo>
                  <a:pt x="7941664" y="307114"/>
                  <a:pt x="7944117" y="613108"/>
                  <a:pt x="7946571" y="919103"/>
                </a:cubicBezTo>
                <a:lnTo>
                  <a:pt x="0" y="919103"/>
                </a:lnTo>
                <a:lnTo>
                  <a:pt x="743908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C3DE4F1-E109-42FB-ABB4-86CD47F25BE1}"/>
              </a:ext>
            </a:extLst>
          </p:cNvPr>
          <p:cNvSpPr txBox="1"/>
          <p:nvPr/>
        </p:nvSpPr>
        <p:spPr>
          <a:xfrm>
            <a:off x="796733" y="372578"/>
            <a:ext cx="49784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輕度颱風  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馬力斯</a:t>
            </a: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12654444-F104-3A82-60F2-1CF1D99532EA}"/>
              </a:ext>
            </a:extLst>
          </p:cNvPr>
          <p:cNvSpPr/>
          <p:nvPr/>
        </p:nvSpPr>
        <p:spPr>
          <a:xfrm>
            <a:off x="173571" y="773492"/>
            <a:ext cx="536618" cy="194065"/>
          </a:xfrm>
          <a:prstGeom prst="roundRect">
            <a:avLst/>
          </a:prstGeom>
          <a:solidFill>
            <a:srgbClr val="99D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C1F69724-56B4-658B-FF0F-882E30C0E0E7}"/>
              </a:ext>
            </a:extLst>
          </p:cNvPr>
          <p:cNvSpPr txBox="1"/>
          <p:nvPr/>
        </p:nvSpPr>
        <p:spPr>
          <a:xfrm>
            <a:off x="156429" y="693851"/>
            <a:ext cx="702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535E61"/>
                </a:solidFill>
              </a:rPr>
              <a:t>2402</a:t>
            </a:r>
            <a:endParaRPr lang="zh-TW" altLang="en-US" sz="1600" dirty="0">
              <a:solidFill>
                <a:srgbClr val="535E61"/>
              </a:solidFill>
            </a:endParaRPr>
          </a:p>
        </p:txBody>
      </p:sp>
      <p:pic>
        <p:nvPicPr>
          <p:cNvPr id="78" name="圖片 7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8E484571-D968-83EE-C9F9-BACA39686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9" y="323903"/>
            <a:ext cx="427152" cy="415352"/>
          </a:xfrm>
          <a:prstGeom prst="rect">
            <a:avLst/>
          </a:prstGeom>
        </p:spPr>
      </p:pic>
      <p:pic>
        <p:nvPicPr>
          <p:cNvPr id="79" name="圖片 7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55490E9D-B729-5378-372F-DC299FA63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877" y="3283795"/>
            <a:ext cx="427152" cy="415352"/>
          </a:xfrm>
          <a:prstGeom prst="rect">
            <a:avLst/>
          </a:prstGeom>
        </p:spPr>
      </p:pic>
      <p:pic>
        <p:nvPicPr>
          <p:cNvPr id="80" name="圖片 7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9DEF58B-474B-D6E9-435F-BCD69795E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675" y="1976823"/>
            <a:ext cx="427152" cy="415352"/>
          </a:xfrm>
          <a:prstGeom prst="rect">
            <a:avLst/>
          </a:prstGeom>
        </p:spPr>
      </p:pic>
      <p:pic>
        <p:nvPicPr>
          <p:cNvPr id="81" name="圖片 80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60761359-0B28-2E83-1530-970D2D5F9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146" y="1132227"/>
            <a:ext cx="427151" cy="415351"/>
          </a:xfrm>
          <a:prstGeom prst="rect">
            <a:avLst/>
          </a:prstGeom>
        </p:spPr>
      </p:pic>
      <p:sp>
        <p:nvSpPr>
          <p:cNvPr id="82" name="文字方塊 81">
            <a:extLst>
              <a:ext uri="{FF2B5EF4-FFF2-40B4-BE49-F238E27FC236}">
                <a16:creationId xmlns:a16="http://schemas.microsoft.com/office/drawing/2014/main" id="{AC714CAA-9D9A-F983-BF23-DEDED1DA45BD}"/>
              </a:ext>
            </a:extLst>
          </p:cNvPr>
          <p:cNvSpPr txBox="1"/>
          <p:nvPr/>
        </p:nvSpPr>
        <p:spPr>
          <a:xfrm>
            <a:off x="-286" y="6117904"/>
            <a:ext cx="343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中央氣象署   發布時間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2024-05-31 20:00</a:t>
            </a:r>
            <a:endParaRPr lang="zh-TW" altLang="en-US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Picture 8" descr="商標向量素材，350000+張向量圖案免費下載-pngtree">
            <a:extLst>
              <a:ext uri="{FF2B5EF4-FFF2-40B4-BE49-F238E27FC236}">
                <a16:creationId xmlns:a16="http://schemas.microsoft.com/office/drawing/2014/main" id="{34FEDD5C-F0BD-37EE-5A06-5842EBEB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26" y="-54967"/>
            <a:ext cx="353909" cy="34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Facebook更新LOGO，品牌主色由深藍改為亮藍色| 品牌癮－法博思品牌顧問">
            <a:extLst>
              <a:ext uri="{FF2B5EF4-FFF2-40B4-BE49-F238E27FC236}">
                <a16:creationId xmlns:a16="http://schemas.microsoft.com/office/drawing/2014/main" id="{10BE6DA9-3CC2-F39B-C76E-2F258B7C5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5147" l="10000" r="90000">
                        <a14:foregroundMark x1="52600" y1="17794" x2="51500" y2="14559"/>
                        <a14:foregroundMark x1="50700" y1="11176" x2="47300" y2="10000"/>
                        <a14:foregroundMark x1="53400" y1="27353" x2="53800" y2="47500"/>
                        <a14:foregroundMark x1="58000" y1="29118" x2="42300" y2="48088"/>
                        <a14:foregroundMark x1="51500" y1="35735" x2="59500" y2="34118"/>
                        <a14:foregroundMark x1="59100" y1="27353" x2="59900" y2="39118"/>
                        <a14:foregroundMark x1="63300" y1="49853" x2="40100" y2="54265"/>
                        <a14:foregroundMark x1="53400" y1="48088" x2="44600" y2="83971"/>
                        <a14:foregroundMark x1="43900" y1="82794" x2="59500" y2="86176"/>
                        <a14:foregroundMark x1="48800" y1="62059" x2="50700" y2="45294"/>
                        <a14:foregroundMark x1="50300" y1="64412" x2="54500" y2="48676"/>
                        <a14:foregroundMark x1="56400" y1="66618" x2="50000" y2="82794"/>
                        <a14:foregroundMark x1="44200" y1="87794" x2="53400" y2="86176"/>
                        <a14:foregroundMark x1="57600" y1="88971" x2="44200" y2="86765"/>
                        <a14:foregroundMark x1="44600" y1="86176" x2="57200" y2="69412"/>
                        <a14:foregroundMark x1="58000" y1="46912" x2="58300" y2="68824"/>
                        <a14:foregroundMark x1="59100" y1="90735" x2="46100" y2="90147"/>
                        <a14:foregroundMark x1="47765" y1="92311" x2="54100" y2="90147"/>
                        <a14:foregroundMark x1="55700" y1="91765" x2="47700" y2="88382"/>
                        <a14:foregroundMark x1="48100" y1="91765" x2="53400" y2="91765"/>
                        <a14:foregroundMark x1="53800" y1="91176" x2="48100" y2="90147"/>
                        <a14:foregroundMark x1="47700" y1="91765" x2="50700" y2="92353"/>
                        <a14:foregroundMark x1="54100" y1="91765" x2="54100" y2="91765"/>
                        <a14:foregroundMark x1="52200" y1="90147" x2="52200" y2="90147"/>
                        <a14:foregroundMark x1="49600" y1="91765" x2="49600" y2="91765"/>
                        <a14:foregroundMark x1="49200" y1="91765" x2="49200" y2="92589"/>
                        <a14:foregroundMark x1="52600" y1="92941" x2="52600" y2="92941"/>
                        <a14:foregroundMark x1="54900" y1="92941" x2="48800" y2="91765"/>
                        <a14:foregroundMark x1="48100" y1="91765" x2="48100" y2="92376"/>
                        <a14:foregroundMark x1="53000" y1="92941" x2="51529" y2="93039"/>
                        <a14:foregroundMark x1="55300" y1="92941" x2="50700" y2="92941"/>
                        <a14:foregroundMark x1="56000" y1="91765" x2="52200" y2="92941"/>
                        <a14:foregroundMark x1="53800" y1="92353" x2="53400" y2="92353"/>
                        <a14:foregroundMark x1="47700" y1="91176" x2="47700" y2="91176"/>
                        <a14:foregroundMark x1="47300" y1="91176" x2="47300" y2="91176"/>
                        <a14:foregroundMark x1="46900" y1="92941" x2="46900" y2="92941"/>
                        <a14:foregroundMark x1="46500" y1="92941" x2="46500" y2="92941"/>
                        <a14:foregroundMark x1="50700" y1="91765" x2="50700" y2="91765"/>
                        <a14:foregroundMark x1="47700" y1="92353" x2="47700" y2="92353"/>
                        <a14:foregroundMark x1="49200" y1="92353" x2="49200" y2="92353"/>
                        <a14:foregroundMark x1="48800" y1="91176" x2="48800" y2="91176"/>
                        <a14:foregroundMark x1="49600" y1="91765" x2="49600" y2="91765"/>
                        <a14:backgroundMark x1="33200" y1="93971" x2="38900" y2="95735"/>
                        <a14:backgroundMark x1="38500" y1="97941" x2="43100" y2="97941"/>
                        <a14:backgroundMark x1="37800" y1="96324" x2="46900" y2="97353"/>
                        <a14:backgroundMark x1="40800" y1="96765" x2="53400" y2="99118"/>
                        <a14:backgroundMark x1="42000" y1="94559" x2="53400" y2="96765"/>
                        <a14:backgroundMark x1="44600" y1="96765" x2="40400" y2="9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04" y="14464"/>
            <a:ext cx="299929" cy="20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文字方塊 83">
            <a:extLst>
              <a:ext uri="{FF2B5EF4-FFF2-40B4-BE49-F238E27FC236}">
                <a16:creationId xmlns:a16="http://schemas.microsoft.com/office/drawing/2014/main" id="{444A8994-1E01-52BB-427C-1AB60268BB98}"/>
              </a:ext>
            </a:extLst>
          </p:cNvPr>
          <p:cNvSpPr txBox="1"/>
          <p:nvPr/>
        </p:nvSpPr>
        <p:spPr>
          <a:xfrm>
            <a:off x="9242731" y="-7178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颱風氣象預報中心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B51284E-251A-E7AD-C14F-92EE632F030F}"/>
              </a:ext>
            </a:extLst>
          </p:cNvPr>
          <p:cNvSpPr txBox="1"/>
          <p:nvPr/>
        </p:nvSpPr>
        <p:spPr>
          <a:xfrm>
            <a:off x="10600569" y="-21095"/>
            <a:ext cx="1447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weather_typhoons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293B6370-B483-6D06-451B-2C76C74D69E6}"/>
              </a:ext>
            </a:extLst>
          </p:cNvPr>
          <p:cNvCxnSpPr>
            <a:cxnSpLocks/>
          </p:cNvCxnSpPr>
          <p:nvPr/>
        </p:nvCxnSpPr>
        <p:spPr>
          <a:xfrm>
            <a:off x="7595032" y="6627812"/>
            <a:ext cx="18483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38F01D40-210A-4818-4EA1-BE3E8D4E6930}"/>
              </a:ext>
            </a:extLst>
          </p:cNvPr>
          <p:cNvSpPr txBox="1"/>
          <p:nvPr/>
        </p:nvSpPr>
        <p:spPr>
          <a:xfrm>
            <a:off x="7710232" y="6473924"/>
            <a:ext cx="89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D9834D6-C0C1-7A33-EEA8-795DF3B8009A}"/>
              </a:ext>
            </a:extLst>
          </p:cNvPr>
          <p:cNvSpPr/>
          <p:nvPr/>
        </p:nvSpPr>
        <p:spPr>
          <a:xfrm>
            <a:off x="10980225" y="6505716"/>
            <a:ext cx="237522" cy="222105"/>
          </a:xfrm>
          <a:prstGeom prst="rect">
            <a:avLst/>
          </a:prstGeom>
          <a:pattFill prst="pct20">
            <a:fgClr>
              <a:srgbClr val="FF0000"/>
            </a:fgClr>
            <a:bgClr>
              <a:srgbClr val="80858F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DEA23373-597B-96DB-C5B6-E1B4FEACEBD2}"/>
              </a:ext>
            </a:extLst>
          </p:cNvPr>
          <p:cNvSpPr txBox="1"/>
          <p:nvPr/>
        </p:nvSpPr>
        <p:spPr>
          <a:xfrm>
            <a:off x="11230450" y="6467039"/>
            <a:ext cx="93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警戒範圍</a:t>
            </a:r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F7B5C37E-B87C-A211-922F-BD67E20DE6B1}"/>
              </a:ext>
            </a:extLst>
          </p:cNvPr>
          <p:cNvSpPr/>
          <p:nvPr/>
        </p:nvSpPr>
        <p:spPr>
          <a:xfrm>
            <a:off x="-2089759" y="4597087"/>
            <a:ext cx="274484" cy="267943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64C1EFC5-20F3-9CB8-1B4B-69CDD2951B90}"/>
              </a:ext>
            </a:extLst>
          </p:cNvPr>
          <p:cNvSpPr/>
          <p:nvPr/>
        </p:nvSpPr>
        <p:spPr>
          <a:xfrm>
            <a:off x="-3646162" y="2021424"/>
            <a:ext cx="870813" cy="86823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BB1BB69C-484C-4AA0-5BA6-847C23979FE3}"/>
              </a:ext>
            </a:extLst>
          </p:cNvPr>
          <p:cNvSpPr/>
          <p:nvPr/>
        </p:nvSpPr>
        <p:spPr>
          <a:xfrm>
            <a:off x="-1312999" y="2677001"/>
            <a:ext cx="608179" cy="57452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B44DCFAB-3F25-4180-641A-F6C89CB60936}"/>
              </a:ext>
            </a:extLst>
          </p:cNvPr>
          <p:cNvSpPr/>
          <p:nvPr/>
        </p:nvSpPr>
        <p:spPr>
          <a:xfrm>
            <a:off x="-2592324" y="293210"/>
            <a:ext cx="1404104" cy="139364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D1925323-FC75-3893-CAF5-8C716A1681B9}"/>
              </a:ext>
            </a:extLst>
          </p:cNvPr>
          <p:cNvSpPr/>
          <p:nvPr/>
        </p:nvSpPr>
        <p:spPr>
          <a:xfrm>
            <a:off x="-4336124" y="266716"/>
            <a:ext cx="1500653" cy="153610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118" name="圖片 11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A02383EC-10B4-CCEB-917A-70CF2B2B8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1" y="3806576"/>
            <a:ext cx="218933" cy="212885"/>
          </a:xfrm>
          <a:prstGeom prst="rect">
            <a:avLst/>
          </a:prstGeom>
        </p:spPr>
      </p:pic>
      <p:pic>
        <p:nvPicPr>
          <p:cNvPr id="120" name="圖片 11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27054A6-8D60-2C48-1AAC-57AFF88FF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524" y="3835193"/>
            <a:ext cx="218933" cy="212885"/>
          </a:xfrm>
          <a:prstGeom prst="rect">
            <a:avLst/>
          </a:prstGeom>
        </p:spPr>
      </p:pic>
      <p:pic>
        <p:nvPicPr>
          <p:cNvPr id="129" name="圖片 12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D5CBC23-9947-ADBD-1885-AB233364A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371" y="3424130"/>
            <a:ext cx="218933" cy="212885"/>
          </a:xfrm>
          <a:prstGeom prst="rect">
            <a:avLst/>
          </a:prstGeom>
        </p:spPr>
      </p:pic>
      <p:pic>
        <p:nvPicPr>
          <p:cNvPr id="131" name="圖片 130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D88E300-53FD-2235-1DEF-688FB0135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907" y="3415401"/>
            <a:ext cx="218933" cy="212885"/>
          </a:xfrm>
          <a:prstGeom prst="rect">
            <a:avLst/>
          </a:prstGeom>
        </p:spPr>
      </p:pic>
      <p:sp>
        <p:nvSpPr>
          <p:cNvPr id="142" name="橢圓 141">
            <a:extLst>
              <a:ext uri="{FF2B5EF4-FFF2-40B4-BE49-F238E27FC236}">
                <a16:creationId xmlns:a16="http://schemas.microsoft.com/office/drawing/2014/main" id="{555EA4C4-6200-FA80-A682-710FA150E884}"/>
              </a:ext>
            </a:extLst>
          </p:cNvPr>
          <p:cNvSpPr/>
          <p:nvPr/>
        </p:nvSpPr>
        <p:spPr>
          <a:xfrm>
            <a:off x="-1785771" y="3646301"/>
            <a:ext cx="453936" cy="42809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8EDBA880-6503-7A79-25AA-2016808CAC20}"/>
              </a:ext>
            </a:extLst>
          </p:cNvPr>
          <p:cNvSpPr/>
          <p:nvPr/>
        </p:nvSpPr>
        <p:spPr>
          <a:xfrm>
            <a:off x="-2089759" y="2910327"/>
            <a:ext cx="699738" cy="68240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D0A912E1-9E58-31E3-F571-F923E9382EF2}"/>
              </a:ext>
            </a:extLst>
          </p:cNvPr>
          <p:cNvSpPr/>
          <p:nvPr/>
        </p:nvSpPr>
        <p:spPr>
          <a:xfrm>
            <a:off x="-2599128" y="1810658"/>
            <a:ext cx="1154834" cy="109164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5A3E7613-63B7-1880-CA77-0ECA6799FCB5}"/>
              </a:ext>
            </a:extLst>
          </p:cNvPr>
          <p:cNvSpPr/>
          <p:nvPr/>
        </p:nvSpPr>
        <p:spPr>
          <a:xfrm>
            <a:off x="-3477401" y="3044233"/>
            <a:ext cx="1404104" cy="139364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2A651B54-B58B-27F8-26F4-E9FE34B6158A}"/>
              </a:ext>
            </a:extLst>
          </p:cNvPr>
          <p:cNvSpPr/>
          <p:nvPr/>
        </p:nvSpPr>
        <p:spPr>
          <a:xfrm>
            <a:off x="-2925572" y="-1950617"/>
            <a:ext cx="1950896" cy="201106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F5B50193-6B10-5D78-CCD9-CE6A2CCBB213}"/>
              </a:ext>
            </a:extLst>
          </p:cNvPr>
          <p:cNvSpPr txBox="1"/>
          <p:nvPr/>
        </p:nvSpPr>
        <p:spPr>
          <a:xfrm>
            <a:off x="8277085" y="562202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現在位置</a:t>
            </a:r>
          </a:p>
        </p:txBody>
      </p:sp>
      <p:sp>
        <p:nvSpPr>
          <p:cNvPr id="156" name="矩形: 圓角 155">
            <a:extLst>
              <a:ext uri="{FF2B5EF4-FFF2-40B4-BE49-F238E27FC236}">
                <a16:creationId xmlns:a16="http://schemas.microsoft.com/office/drawing/2014/main" id="{109CDD78-7C83-5EFF-E9CE-D5A5661201A8}"/>
              </a:ext>
            </a:extLst>
          </p:cNvPr>
          <p:cNvSpPr/>
          <p:nvPr/>
        </p:nvSpPr>
        <p:spPr>
          <a:xfrm>
            <a:off x="-575259" y="1200505"/>
            <a:ext cx="536618" cy="194065"/>
          </a:xfrm>
          <a:prstGeom prst="roundRect">
            <a:avLst/>
          </a:prstGeom>
          <a:solidFill>
            <a:srgbClr val="99D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4" name="圖片 19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7200F17-CDF0-4307-7800-A3021F754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912" y="2842088"/>
            <a:ext cx="218933" cy="212885"/>
          </a:xfrm>
          <a:prstGeom prst="rect">
            <a:avLst/>
          </a:prstGeom>
        </p:spPr>
      </p:pic>
      <p:pic>
        <p:nvPicPr>
          <p:cNvPr id="3" name="圖片 2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7C628024-EA39-7BA8-0937-FF51DEBB9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084" y="1304395"/>
            <a:ext cx="218932" cy="21288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39DC623-AE13-B07B-A482-43B484A8A426}"/>
              </a:ext>
            </a:extLst>
          </p:cNvPr>
          <p:cNvSpPr txBox="1"/>
          <p:nvPr/>
        </p:nvSpPr>
        <p:spPr>
          <a:xfrm>
            <a:off x="12412303" y="-71838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05/24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BE2B9B3-7F71-9999-BEAD-B492EE690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989" y="2570558"/>
            <a:ext cx="218933" cy="212885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6E902E12-F22F-787C-1648-1A1AC8A59E9A}"/>
              </a:ext>
            </a:extLst>
          </p:cNvPr>
          <p:cNvSpPr/>
          <p:nvPr/>
        </p:nvSpPr>
        <p:spPr>
          <a:xfrm>
            <a:off x="-3022002" y="-1123556"/>
            <a:ext cx="2472158" cy="249777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260504-8F99-6075-158F-E637C159B66A}"/>
              </a:ext>
            </a:extLst>
          </p:cNvPr>
          <p:cNvSpPr txBox="1"/>
          <p:nvPr/>
        </p:nvSpPr>
        <p:spPr>
          <a:xfrm>
            <a:off x="6891955" y="3735841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06/01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20:00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2AABD9-D193-DA49-C07A-A6D024B82193}"/>
              </a:ext>
            </a:extLst>
          </p:cNvPr>
          <p:cNvSpPr txBox="1"/>
          <p:nvPr/>
        </p:nvSpPr>
        <p:spPr>
          <a:xfrm>
            <a:off x="12576991" y="426902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05/28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00C5FE7-4789-71C8-14F7-1E37162DB291}"/>
              </a:ext>
            </a:extLst>
          </p:cNvPr>
          <p:cNvSpPr txBox="1"/>
          <p:nvPr/>
        </p:nvSpPr>
        <p:spPr>
          <a:xfrm>
            <a:off x="7613602" y="4247606"/>
            <a:ext cx="128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06/02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08:00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DF1FD7C-8A2B-0870-EB30-2114DCABE63B}"/>
              </a:ext>
            </a:extLst>
          </p:cNvPr>
          <p:cNvSpPr txBox="1"/>
          <p:nvPr/>
        </p:nvSpPr>
        <p:spPr>
          <a:xfrm>
            <a:off x="6225737" y="308557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06/01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08:00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pic>
        <p:nvPicPr>
          <p:cNvPr id="15" name="圖片 14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70867CC-95CF-4A03-D2CA-03C7AE195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083" y="4089931"/>
            <a:ext cx="218933" cy="212885"/>
          </a:xfrm>
          <a:prstGeom prst="rect">
            <a:avLst/>
          </a:prstGeom>
        </p:spPr>
      </p:pic>
      <p:pic>
        <p:nvPicPr>
          <p:cNvPr id="18" name="圖片 1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C19B0797-7EDB-5645-C368-6B85A355F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979" y="3910217"/>
            <a:ext cx="218933" cy="212885"/>
          </a:xfrm>
          <a:prstGeom prst="rect">
            <a:avLst/>
          </a:prstGeom>
        </p:spPr>
      </p:pic>
      <p:pic>
        <p:nvPicPr>
          <p:cNvPr id="19" name="圖片 18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64BD2D08-CFA4-4474-274F-42B5222CD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601" y="3869240"/>
            <a:ext cx="218933" cy="212885"/>
          </a:xfrm>
          <a:prstGeom prst="rect">
            <a:avLst/>
          </a:prstGeom>
        </p:spPr>
      </p:pic>
      <p:pic>
        <p:nvPicPr>
          <p:cNvPr id="20" name="圖片 1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A09F8F4-0980-41D5-F9A9-8F7FBFD5C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580" y="5028989"/>
            <a:ext cx="218933" cy="212885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2873094B-8BB4-C08A-EA37-E86597A33AF9}"/>
              </a:ext>
            </a:extLst>
          </p:cNvPr>
          <p:cNvSpPr/>
          <p:nvPr/>
        </p:nvSpPr>
        <p:spPr>
          <a:xfrm>
            <a:off x="-1284814" y="3396992"/>
            <a:ext cx="332786" cy="33855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4FFB813-620D-6905-9365-1366B32C6D1B}"/>
              </a:ext>
            </a:extLst>
          </p:cNvPr>
          <p:cNvSpPr/>
          <p:nvPr/>
        </p:nvSpPr>
        <p:spPr>
          <a:xfrm>
            <a:off x="-1395827" y="1691359"/>
            <a:ext cx="887598" cy="912527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03E464-EB5F-8C8C-3A93-BBBA5113711F}"/>
              </a:ext>
            </a:extLst>
          </p:cNvPr>
          <p:cNvSpPr txBox="1"/>
          <p:nvPr/>
        </p:nvSpPr>
        <p:spPr>
          <a:xfrm>
            <a:off x="4739965" y="519101"/>
            <a:ext cx="1245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MALIKSI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圖片 6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BE66D66-F091-D1DA-BAD7-491DE5647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600" y="2851076"/>
            <a:ext cx="218933" cy="21288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EB023DE-C32C-A013-60EE-C102863682B6}"/>
              </a:ext>
            </a:extLst>
          </p:cNvPr>
          <p:cNvSpPr txBox="1"/>
          <p:nvPr/>
        </p:nvSpPr>
        <p:spPr>
          <a:xfrm>
            <a:off x="3560436" y="1704382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06/01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08:00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5379B11-CA8D-2BD6-DDBA-57CBE425D61E}"/>
              </a:ext>
            </a:extLst>
          </p:cNvPr>
          <p:cNvSpPr txBox="1"/>
          <p:nvPr/>
        </p:nvSpPr>
        <p:spPr>
          <a:xfrm>
            <a:off x="5152744" y="2500037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06/01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08:00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A75EA2-50FF-6E8B-B760-92EA30747B99}"/>
              </a:ext>
            </a:extLst>
          </p:cNvPr>
          <p:cNvSpPr txBox="1"/>
          <p:nvPr/>
        </p:nvSpPr>
        <p:spPr>
          <a:xfrm>
            <a:off x="6708874" y="250081"/>
            <a:ext cx="2446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    心    氣    壓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百帕                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七級暴風圈半徑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公里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十級暴風圈半徑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公里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0E282CC-D1FD-451B-501C-652F298F2945}"/>
              </a:ext>
            </a:extLst>
          </p:cNvPr>
          <p:cNvSpPr txBox="1"/>
          <p:nvPr/>
        </p:nvSpPr>
        <p:spPr>
          <a:xfrm>
            <a:off x="8155578" y="249136"/>
            <a:ext cx="524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998</a:t>
            </a: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F978F3E-6BFF-B7D0-90F0-BBC8AEB0354D}"/>
              </a:ext>
            </a:extLst>
          </p:cNvPr>
          <p:cNvSpPr txBox="1"/>
          <p:nvPr/>
        </p:nvSpPr>
        <p:spPr>
          <a:xfrm>
            <a:off x="9084702" y="250081"/>
            <a:ext cx="3144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公尺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公尺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未來預測路徑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公里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1691236-CC97-C6E9-0525-60BB33E7A482}"/>
              </a:ext>
            </a:extLst>
          </p:cNvPr>
          <p:cNvSpPr txBox="1"/>
          <p:nvPr/>
        </p:nvSpPr>
        <p:spPr>
          <a:xfrm>
            <a:off x="10343210" y="254432"/>
            <a:ext cx="10745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北北東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圓形, space, 黑色, 黑暗 的圖片&#10;&#10;自動產生的描述">
            <a:extLst>
              <a:ext uri="{FF2B5EF4-FFF2-40B4-BE49-F238E27FC236}">
                <a16:creationId xmlns:a16="http://schemas.microsoft.com/office/drawing/2014/main" id="{E2295CDB-88DD-724A-302F-26202997CC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9" y="6519246"/>
            <a:ext cx="218934" cy="212886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FCF9927A-C0BC-10A6-7182-EE3637597303}"/>
              </a:ext>
            </a:extLst>
          </p:cNvPr>
          <p:cNvSpPr txBox="1"/>
          <p:nvPr/>
        </p:nvSpPr>
        <p:spPr>
          <a:xfrm>
            <a:off x="9448305" y="3913407"/>
            <a:ext cx="4283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000A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</a:t>
            </a:r>
            <a:endParaRPr lang="en-US" altLang="zh-TW" sz="1600" b="1" dirty="0">
              <a:solidFill>
                <a:srgbClr val="000A1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rgbClr val="000A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  <a:endParaRPr lang="en-US" altLang="zh-TW" sz="1600" b="1" dirty="0">
              <a:solidFill>
                <a:srgbClr val="000A1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solidFill>
                  <a:srgbClr val="000A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</a:p>
          <a:p>
            <a:pPr algn="ctr"/>
            <a:r>
              <a:rPr lang="zh-TW" altLang="en-US" sz="1600" b="1" dirty="0">
                <a:solidFill>
                  <a:srgbClr val="000A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endParaRPr lang="en-US" altLang="zh-TW" sz="1600" b="1" dirty="0">
              <a:solidFill>
                <a:srgbClr val="000A1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rgbClr val="000A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endParaRPr lang="en-US" altLang="zh-TW" sz="1600" b="1" dirty="0">
              <a:solidFill>
                <a:srgbClr val="000A1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rgbClr val="000A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累</a:t>
            </a:r>
            <a:endParaRPr lang="en-US" altLang="zh-TW" sz="1600" b="1" dirty="0">
              <a:solidFill>
                <a:srgbClr val="000A1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rgbClr val="000A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積</a:t>
            </a:r>
            <a:endParaRPr lang="en-US" altLang="zh-TW" sz="1600" b="1" dirty="0">
              <a:solidFill>
                <a:srgbClr val="000A1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rgbClr val="000A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雨</a:t>
            </a:r>
            <a:endParaRPr lang="en-US" altLang="zh-TW" sz="1600" b="1" dirty="0">
              <a:solidFill>
                <a:srgbClr val="000A1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rgbClr val="000A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endParaRPr lang="en-US" altLang="zh-TW" sz="1600" b="1" dirty="0">
              <a:solidFill>
                <a:srgbClr val="000A1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481B5868-3A9E-406A-20D6-F26EEE49BE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204" b="98869" l="4247" r="98456">
                        <a14:foregroundMark x1="55212" y1="10407" x2="84942" y2="5204"/>
                        <a14:foregroundMark x1="83398" y1="6787" x2="92278" y2="9729"/>
                        <a14:foregroundMark x1="95367" y1="9955" x2="98456" y2="10407"/>
                        <a14:foregroundMark x1="83012" y1="25792" x2="33591" y2="76697"/>
                        <a14:foregroundMark x1="61390" y1="28733" x2="49807" y2="45701"/>
                        <a14:foregroundMark x1="49807" y1="45701" x2="69112" y2="22624"/>
                        <a14:foregroundMark x1="74517" y1="35973" x2="60232" y2="63575"/>
                        <a14:foregroundMark x1="60232" y1="63575" x2="40541" y2="78733"/>
                        <a14:foregroundMark x1="42085" y1="39593" x2="32819" y2="71041"/>
                        <a14:foregroundMark x1="51737" y1="45475" x2="45174" y2="63122"/>
                        <a14:foregroundMark x1="83398" y1="27828" x2="70270" y2="59502"/>
                        <a14:foregroundMark x1="66409" y1="61312" x2="37066" y2="83937"/>
                        <a14:foregroundMark x1="9653" y1="61765" x2="19691" y2="76018"/>
                        <a14:foregroundMark x1="19691" y1="76018" x2="19691" y2="76018"/>
                        <a14:foregroundMark x1="10425" y1="52036" x2="6564" y2="52941"/>
                        <a14:foregroundMark x1="21236" y1="57692" x2="25483" y2="62896"/>
                        <a14:foregroundMark x1="19305" y1="40271" x2="14672" y2="43665"/>
                        <a14:foregroundMark x1="26255" y1="32805" x2="18919" y2="40498"/>
                        <a14:foregroundMark x1="67954" y1="62670" x2="47876" y2="81448"/>
                        <a14:foregroundMark x1="53282" y1="73529" x2="40541" y2="88688"/>
                        <a14:foregroundMark x1="40541" y1="88688" x2="39768" y2="91403"/>
                        <a14:foregroundMark x1="40228" y1="98643" x2="40154" y2="98869"/>
                        <a14:foregroundMark x1="40302" y1="98416" x2="40228" y2="98643"/>
                        <a14:foregroundMark x1="43629" y1="88235" x2="40302" y2="98416"/>
                        <a14:foregroundMark x1="30116" y1="83937" x2="20077" y2="77602"/>
                        <a14:foregroundMark x1="20849" y1="60633" x2="19305" y2="56561"/>
                        <a14:foregroundMark x1="73359" y1="77376" x2="73359" y2="77376"/>
                        <a14:foregroundMark x1="76834" y1="95023" x2="76834" y2="95023"/>
                        <a14:foregroundMark x1="77606" y1="95475" x2="76834" y2="93891"/>
                        <a14:foregroundMark x1="76738" y1="97285" x2="76834" y2="97511"/>
                        <a14:foregroundMark x1="75676" y1="94796" x2="76049" y2="95670"/>
                        <a14:foregroundMark x1="79923" y1="98643" x2="79923" y2="98643"/>
                        <a14:foregroundMark x1="74131" y1="78281" x2="74903" y2="77376"/>
                        <a14:foregroundMark x1="81081" y1="31448" x2="78378" y2="39367"/>
                        <a14:foregroundMark x1="6178" y1="65385" x2="6178" y2="65385"/>
                        <a14:foregroundMark x1="21236" y1="86199" x2="21236" y2="86199"/>
                        <a14:foregroundMark x1="20849" y1="87104" x2="20849" y2="87104"/>
                        <a14:foregroundMark x1="4247" y1="54072" x2="4247" y2="54072"/>
                        <a14:foregroundMark x1="6564" y1="53394" x2="5405" y2="53846"/>
                        <a14:foregroundMark x1="78378" y1="95701" x2="78378" y2="95701"/>
                        <a14:foregroundMark x1="78378" y1="96154" x2="78378" y2="96154"/>
                        <a14:foregroundMark x1="38224" y1="97738" x2="38224" y2="97738"/>
                        <a14:backgroundMark x1="76834" y1="97738" x2="76834" y2="97738"/>
                        <a14:backgroundMark x1="76834" y1="97059" x2="76834" y2="97059"/>
                        <a14:backgroundMark x1="76062" y1="97285" x2="76062" y2="97285"/>
                        <a14:backgroundMark x1="76834" y1="96606" x2="76062" y2="96380"/>
                        <a14:backgroundMark x1="77606" y1="93665" x2="77606" y2="93665"/>
                        <a14:backgroundMark x1="77220" y1="93665" x2="77220" y2="93665"/>
                        <a14:backgroundMark x1="41313" y1="98643" x2="41313" y2="98643"/>
                        <a14:backgroundMark x1="40154" y1="98869" x2="40154" y2="98869"/>
                        <a14:backgroundMark x1="40154" y1="98416" x2="40154" y2="984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80905" y="3851270"/>
            <a:ext cx="1433937" cy="2447104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FAF9A66B-2286-1422-D878-66DCA94FFC6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51" b="99298" l="6452" r="87097">
                        <a14:foregroundMark x1="22412" y1="33037" x2="24938" y2="56848"/>
                        <a14:foregroundMark x1="16129" y1="54737" x2="16129" y2="95789"/>
                        <a14:foregroundMark x1="22581" y1="21053" x2="22581" y2="43509"/>
                        <a14:foregroundMark x1="22581" y1="7368" x2="12903" y2="32982"/>
                        <a14:foregroundMark x1="22581" y1="2105" x2="22581" y2="9825"/>
                        <a14:foregroundMark x1="19355" y1="2105" x2="19355" y2="2105"/>
                        <a14:foregroundMark x1="19355" y1="351" x2="16129" y2="2807"/>
                        <a14:foregroundMark x1="22581" y1="95439" x2="22581" y2="97544"/>
                        <a14:foregroundMark x1="19355" y1="95789" x2="19355" y2="98246"/>
                        <a14:foregroundMark x1="12903" y1="96491" x2="12903" y2="99298"/>
                        <a14:foregroundMark x1="32258" y1="97544" x2="32258" y2="99298"/>
                        <a14:foregroundMark x1="29032" y1="96140" x2="22581" y2="60000"/>
                        <a14:foregroundMark x1="19355" y1="64912" x2="35484" y2="19298"/>
                        <a14:foregroundMark x1="25806" y1="78596" x2="29032" y2="64912"/>
                        <a14:foregroundMark x1="22581" y1="18246" x2="29032" y2="4561"/>
                      </a14:backgroundRemoval>
                    </a14:imgEffect>
                  </a14:imgLayer>
                </a14:imgProps>
              </a:ext>
            </a:extLst>
          </a:blip>
          <a:srcRect l="16863" t="2212" r="72445"/>
          <a:stretch/>
        </p:blipFill>
        <p:spPr>
          <a:xfrm>
            <a:off x="11643803" y="4023517"/>
            <a:ext cx="53657" cy="2169229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0BDC2805-424B-297C-F328-5300142C6875}"/>
              </a:ext>
            </a:extLst>
          </p:cNvPr>
          <p:cNvSpPr txBox="1"/>
          <p:nvPr/>
        </p:nvSpPr>
        <p:spPr>
          <a:xfrm>
            <a:off x="11647552" y="395095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000A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AF25D85-C4B4-8038-D798-9750CFF12019}"/>
              </a:ext>
            </a:extLst>
          </p:cNvPr>
          <p:cNvSpPr txBox="1"/>
          <p:nvPr/>
        </p:nvSpPr>
        <p:spPr>
          <a:xfrm>
            <a:off x="11643803" y="592675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000A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少</a:t>
            </a:r>
          </a:p>
        </p:txBody>
      </p:sp>
      <p:pic>
        <p:nvPicPr>
          <p:cNvPr id="43" name="圖形 42" descr="警告 以實心填滿">
            <a:extLst>
              <a:ext uri="{FF2B5EF4-FFF2-40B4-BE49-F238E27FC236}">
                <a16:creationId xmlns:a16="http://schemas.microsoft.com/office/drawing/2014/main" id="{DDF46C4A-2C5E-163F-C44E-ACED9043DB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5902" y="1230052"/>
            <a:ext cx="491956" cy="491956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30D97D4F-3CB8-008E-DC62-8A13A86D0121}"/>
              </a:ext>
            </a:extLst>
          </p:cNvPr>
          <p:cNvSpPr txBox="1"/>
          <p:nvPr/>
        </p:nvSpPr>
        <p:spPr>
          <a:xfrm>
            <a:off x="117258" y="1952478"/>
            <a:ext cx="6652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海</a:t>
            </a:r>
            <a:endParaRPr lang="en-US" altLang="zh-TW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endParaRPr lang="en-US" altLang="zh-TW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颱</a:t>
            </a:r>
            <a:endParaRPr lang="en-US" altLang="zh-TW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</a:t>
            </a:r>
            <a:endParaRPr lang="en-US" altLang="zh-TW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警</a:t>
            </a:r>
            <a:endParaRPr lang="en-US" altLang="zh-TW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</a:t>
            </a:r>
          </a:p>
        </p:txBody>
      </p:sp>
    </p:spTree>
    <p:extLst>
      <p:ext uri="{BB962C8B-B14F-4D97-AF65-F5344CB8AC3E}">
        <p14:creationId xmlns:p14="http://schemas.microsoft.com/office/powerpoint/2010/main" val="347629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AEA47505-A573-4E7E-1C95-AA03509D5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" r="4368"/>
          <a:stretch/>
        </p:blipFill>
        <p:spPr>
          <a:xfrm>
            <a:off x="0" y="0"/>
            <a:ext cx="12190476" cy="6858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A4766632-2D17-133F-8A4F-C4131EF67463}"/>
              </a:ext>
            </a:extLst>
          </p:cNvPr>
          <p:cNvSpPr/>
          <p:nvPr/>
        </p:nvSpPr>
        <p:spPr>
          <a:xfrm>
            <a:off x="-77002" y="232311"/>
            <a:ext cx="12278788" cy="7853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A750F544-16C0-1381-D9E8-F8F1B816D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944" y="1166255"/>
            <a:ext cx="218932" cy="212884"/>
          </a:xfrm>
          <a:prstGeom prst="rect">
            <a:avLst/>
          </a:prstGeom>
        </p:spPr>
      </p:pic>
      <p:pic>
        <p:nvPicPr>
          <p:cNvPr id="24" name="圖片 2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5D183F0-4640-41C6-B1CA-6C54A163D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341" y="3833732"/>
            <a:ext cx="218933" cy="212885"/>
          </a:xfrm>
          <a:prstGeom prst="rect">
            <a:avLst/>
          </a:prstGeom>
        </p:spPr>
      </p:pic>
      <p:pic>
        <p:nvPicPr>
          <p:cNvPr id="26" name="圖片 25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09EAFCE-DB6D-D72A-212D-F1AD77370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2" y="3396275"/>
            <a:ext cx="218933" cy="212885"/>
          </a:xfrm>
          <a:prstGeom prst="rect">
            <a:avLst/>
          </a:prstGeom>
        </p:spPr>
      </p:pic>
      <p:pic>
        <p:nvPicPr>
          <p:cNvPr id="28" name="圖片 2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E62B14F-7DA1-34A6-1FC1-1A67647E5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426" y="2904923"/>
            <a:ext cx="218933" cy="21288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4EE3906E-6949-B747-2271-49ADE8631063}"/>
              </a:ext>
            </a:extLst>
          </p:cNvPr>
          <p:cNvSpPr/>
          <p:nvPr/>
        </p:nvSpPr>
        <p:spPr>
          <a:xfrm>
            <a:off x="-286" y="6364125"/>
            <a:ext cx="12206224" cy="50250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 descr="一張含有 圖形, 字型, 平面設計, 美工圖案 的圖片&#10;&#10;自動產生的描述">
            <a:extLst>
              <a:ext uri="{FF2B5EF4-FFF2-40B4-BE49-F238E27FC236}">
                <a16:creationId xmlns:a16="http://schemas.microsoft.com/office/drawing/2014/main" id="{624E6CFA-E4F1-9EE7-7EF2-24435E961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808" y="1474488"/>
            <a:ext cx="1140769" cy="1140769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84C566-A5D5-42C4-AFA4-96A54A22DE76}"/>
              </a:ext>
            </a:extLst>
          </p:cNvPr>
          <p:cNvSpPr txBox="1"/>
          <p:nvPr/>
        </p:nvSpPr>
        <p:spPr>
          <a:xfrm>
            <a:off x="29333" y="64788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圖例</a:t>
            </a: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874A5B4-75A6-3072-660B-876E8747482A}"/>
              </a:ext>
            </a:extLst>
          </p:cNvPr>
          <p:cNvCxnSpPr>
            <a:cxnSpLocks/>
          </p:cNvCxnSpPr>
          <p:nvPr/>
        </p:nvCxnSpPr>
        <p:spPr>
          <a:xfrm>
            <a:off x="588433" y="6443147"/>
            <a:ext cx="0" cy="3693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B0238B7-215C-E9F9-05BE-C3B9A4A5F21B}"/>
              </a:ext>
            </a:extLst>
          </p:cNvPr>
          <p:cNvSpPr txBox="1"/>
          <p:nvPr/>
        </p:nvSpPr>
        <p:spPr>
          <a:xfrm>
            <a:off x="814476" y="6478808"/>
            <a:ext cx="1427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熱帶性低氣壓</a:t>
            </a:r>
          </a:p>
        </p:txBody>
      </p:sp>
      <p:pic>
        <p:nvPicPr>
          <p:cNvPr id="46" name="圖片 4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E27C85A0-4066-8E8A-60AE-6F2445D81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65" y="6509421"/>
            <a:ext cx="218933" cy="212885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A70ECABA-DBEE-95FD-F731-AAFEEFA704C7}"/>
              </a:ext>
            </a:extLst>
          </p:cNvPr>
          <p:cNvSpPr txBox="1"/>
          <p:nvPr/>
        </p:nvSpPr>
        <p:spPr>
          <a:xfrm>
            <a:off x="2286195" y="6473924"/>
            <a:ext cx="1084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輕度颱風</a:t>
            </a:r>
          </a:p>
        </p:txBody>
      </p:sp>
      <p:pic>
        <p:nvPicPr>
          <p:cNvPr id="48" name="圖片 4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53C9F84E-E0F2-9556-524A-623A41575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97" y="6511544"/>
            <a:ext cx="218933" cy="212885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33060879-771C-D331-C9C2-9981237C5FEE}"/>
              </a:ext>
            </a:extLst>
          </p:cNvPr>
          <p:cNvSpPr txBox="1"/>
          <p:nvPr/>
        </p:nvSpPr>
        <p:spPr>
          <a:xfrm>
            <a:off x="3370441" y="6473924"/>
            <a:ext cx="1117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中度颱風</a:t>
            </a:r>
          </a:p>
        </p:txBody>
      </p:sp>
      <p:pic>
        <p:nvPicPr>
          <p:cNvPr id="52" name="圖片 51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B1BB6083-F9C7-BF12-43C3-6CD1101B5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845" y="6505717"/>
            <a:ext cx="218933" cy="212885"/>
          </a:xfrm>
          <a:prstGeom prst="rect">
            <a:avLst/>
          </a:prstGeom>
        </p:spPr>
      </p:pic>
      <p:sp>
        <p:nvSpPr>
          <p:cNvPr id="53" name="文字方塊 52">
            <a:extLst>
              <a:ext uri="{FF2B5EF4-FFF2-40B4-BE49-F238E27FC236}">
                <a16:creationId xmlns:a16="http://schemas.microsoft.com/office/drawing/2014/main" id="{24C1C222-9FE0-DE38-E155-DA2F6FBA338F}"/>
              </a:ext>
            </a:extLst>
          </p:cNvPr>
          <p:cNvSpPr txBox="1"/>
          <p:nvPr/>
        </p:nvSpPr>
        <p:spPr>
          <a:xfrm>
            <a:off x="4464050" y="6473924"/>
            <a:ext cx="92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強烈颱風</a:t>
            </a:r>
          </a:p>
        </p:txBody>
      </p:sp>
      <p:sp>
        <p:nvSpPr>
          <p:cNvPr id="55" name="淚滴形 54">
            <a:extLst>
              <a:ext uri="{FF2B5EF4-FFF2-40B4-BE49-F238E27FC236}">
                <a16:creationId xmlns:a16="http://schemas.microsoft.com/office/drawing/2014/main" id="{EBE64D91-D582-D4A1-5ABB-098E2EC19C3D}"/>
              </a:ext>
            </a:extLst>
          </p:cNvPr>
          <p:cNvSpPr/>
          <p:nvPr/>
        </p:nvSpPr>
        <p:spPr>
          <a:xfrm rot="3422124">
            <a:off x="5373171" y="6530373"/>
            <a:ext cx="207749" cy="198948"/>
          </a:xfrm>
          <a:prstGeom prst="teardrop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1999AE1-6AA1-F0A4-8FEF-357F86035CC0}"/>
              </a:ext>
            </a:extLst>
          </p:cNvPr>
          <p:cNvSpPr txBox="1"/>
          <p:nvPr/>
        </p:nvSpPr>
        <p:spPr>
          <a:xfrm>
            <a:off x="5573866" y="6451306"/>
            <a:ext cx="898470" cy="416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預測路徑誤差範圍</a:t>
            </a: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48B73818-9F40-0642-4D90-7E90B565E862}"/>
              </a:ext>
            </a:extLst>
          </p:cNvPr>
          <p:cNvCxnSpPr>
            <a:cxnSpLocks/>
          </p:cNvCxnSpPr>
          <p:nvPr/>
        </p:nvCxnSpPr>
        <p:spPr>
          <a:xfrm>
            <a:off x="6515207" y="6636487"/>
            <a:ext cx="1848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AE2BF04-4C75-491E-E64E-EA1F30A7CA6C}"/>
              </a:ext>
            </a:extLst>
          </p:cNvPr>
          <p:cNvSpPr txBox="1"/>
          <p:nvPr/>
        </p:nvSpPr>
        <p:spPr>
          <a:xfrm>
            <a:off x="6653004" y="6532097"/>
            <a:ext cx="898470" cy="2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過去路徑</a:t>
            </a:r>
          </a:p>
        </p:txBody>
      </p:sp>
      <p:sp>
        <p:nvSpPr>
          <p:cNvPr id="66" name="流程圖: 接點 65">
            <a:extLst>
              <a:ext uri="{FF2B5EF4-FFF2-40B4-BE49-F238E27FC236}">
                <a16:creationId xmlns:a16="http://schemas.microsoft.com/office/drawing/2014/main" id="{6B867BCB-E32B-F91F-2DCA-A0390BF6E93C}"/>
              </a:ext>
            </a:extLst>
          </p:cNvPr>
          <p:cNvSpPr/>
          <p:nvPr/>
        </p:nvSpPr>
        <p:spPr>
          <a:xfrm>
            <a:off x="9782658" y="6511543"/>
            <a:ext cx="218934" cy="212886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F3575A68-2AAA-3F0A-1C2C-EE9AE0B18A66}"/>
              </a:ext>
            </a:extLst>
          </p:cNvPr>
          <p:cNvSpPr txBox="1"/>
          <p:nvPr/>
        </p:nvSpPr>
        <p:spPr>
          <a:xfrm>
            <a:off x="9980905" y="6473924"/>
            <a:ext cx="93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十級風圈</a:t>
            </a:r>
          </a:p>
        </p:txBody>
      </p:sp>
      <p:sp>
        <p:nvSpPr>
          <p:cNvPr id="68" name="流程圖: 接點 67">
            <a:extLst>
              <a:ext uri="{FF2B5EF4-FFF2-40B4-BE49-F238E27FC236}">
                <a16:creationId xmlns:a16="http://schemas.microsoft.com/office/drawing/2014/main" id="{FCF34036-3584-578C-6BC5-84CF50379D68}"/>
              </a:ext>
            </a:extLst>
          </p:cNvPr>
          <p:cNvSpPr/>
          <p:nvPr/>
        </p:nvSpPr>
        <p:spPr>
          <a:xfrm>
            <a:off x="8680548" y="6510476"/>
            <a:ext cx="218934" cy="212886"/>
          </a:xfrm>
          <a:prstGeom prst="flowChartConnector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7DA024E-6893-7AD5-A48B-C782A5E3B56C}"/>
              </a:ext>
            </a:extLst>
          </p:cNvPr>
          <p:cNvSpPr txBox="1"/>
          <p:nvPr/>
        </p:nvSpPr>
        <p:spPr>
          <a:xfrm>
            <a:off x="8860660" y="6467039"/>
            <a:ext cx="93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七級風圈</a:t>
            </a:r>
          </a:p>
        </p:txBody>
      </p:sp>
      <p:sp>
        <p:nvSpPr>
          <p:cNvPr id="72" name="矩形 8">
            <a:extLst>
              <a:ext uri="{FF2B5EF4-FFF2-40B4-BE49-F238E27FC236}">
                <a16:creationId xmlns:a16="http://schemas.microsoft.com/office/drawing/2014/main" id="{3E25E1A8-50F0-B05E-EBF5-AFE65E12826A}"/>
              </a:ext>
            </a:extLst>
          </p:cNvPr>
          <p:cNvSpPr/>
          <p:nvPr/>
        </p:nvSpPr>
        <p:spPr>
          <a:xfrm rot="10800000">
            <a:off x="-12683" y="232310"/>
            <a:ext cx="6854935" cy="785336"/>
          </a:xfrm>
          <a:custGeom>
            <a:avLst/>
            <a:gdLst>
              <a:gd name="connsiteX0" fmla="*/ 0 w 7946571"/>
              <a:gd name="connsiteY0" fmla="*/ 0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0 w 7946571"/>
              <a:gd name="connsiteY4" fmla="*/ 0 h 936171"/>
              <a:gd name="connsiteX0" fmla="*/ 740228 w 7946571"/>
              <a:gd name="connsiteY0" fmla="*/ 32657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0228 w 7946571"/>
              <a:gd name="connsiteY4" fmla="*/ 32657 h 936171"/>
              <a:gd name="connsiteX0" fmla="*/ 743908 w 7946571"/>
              <a:gd name="connsiteY0" fmla="*/ 17068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3908 w 7946571"/>
              <a:gd name="connsiteY4" fmla="*/ 17068 h 936171"/>
              <a:gd name="connsiteX0" fmla="*/ 743908 w 7946571"/>
              <a:gd name="connsiteY0" fmla="*/ 0 h 919103"/>
              <a:gd name="connsiteX1" fmla="*/ 7939210 w 7946571"/>
              <a:gd name="connsiteY1" fmla="*/ 1119 h 919103"/>
              <a:gd name="connsiteX2" fmla="*/ 7946571 w 7946571"/>
              <a:gd name="connsiteY2" fmla="*/ 919103 h 919103"/>
              <a:gd name="connsiteX3" fmla="*/ 0 w 7946571"/>
              <a:gd name="connsiteY3" fmla="*/ 919103 h 919103"/>
              <a:gd name="connsiteX4" fmla="*/ 743908 w 7946571"/>
              <a:gd name="connsiteY4" fmla="*/ 0 h 91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6571" h="919103">
                <a:moveTo>
                  <a:pt x="743908" y="0"/>
                </a:moveTo>
                <a:lnTo>
                  <a:pt x="7939210" y="1119"/>
                </a:lnTo>
                <a:cubicBezTo>
                  <a:pt x="7941664" y="307114"/>
                  <a:pt x="7944117" y="613108"/>
                  <a:pt x="7946571" y="919103"/>
                </a:cubicBezTo>
                <a:lnTo>
                  <a:pt x="0" y="919103"/>
                </a:lnTo>
                <a:lnTo>
                  <a:pt x="743908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9" name="圖片 7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55490E9D-B729-5378-372F-DC299FA63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877" y="3283795"/>
            <a:ext cx="427152" cy="415352"/>
          </a:xfrm>
          <a:prstGeom prst="rect">
            <a:avLst/>
          </a:prstGeom>
        </p:spPr>
      </p:pic>
      <p:pic>
        <p:nvPicPr>
          <p:cNvPr id="80" name="圖片 7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9DEF58B-474B-D6E9-435F-BCD69795E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675" y="1976823"/>
            <a:ext cx="427152" cy="415352"/>
          </a:xfrm>
          <a:prstGeom prst="rect">
            <a:avLst/>
          </a:prstGeom>
        </p:spPr>
      </p:pic>
      <p:pic>
        <p:nvPicPr>
          <p:cNvPr id="81" name="圖片 80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60761359-0B28-2E83-1530-970D2D5F9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146" y="1132227"/>
            <a:ext cx="427151" cy="415351"/>
          </a:xfrm>
          <a:prstGeom prst="rect">
            <a:avLst/>
          </a:prstGeom>
        </p:spPr>
      </p:pic>
      <p:sp>
        <p:nvSpPr>
          <p:cNvPr id="82" name="文字方塊 81">
            <a:extLst>
              <a:ext uri="{FF2B5EF4-FFF2-40B4-BE49-F238E27FC236}">
                <a16:creationId xmlns:a16="http://schemas.microsoft.com/office/drawing/2014/main" id="{AC714CAA-9D9A-F983-BF23-DEDED1DA45BD}"/>
              </a:ext>
            </a:extLst>
          </p:cNvPr>
          <p:cNvSpPr txBox="1"/>
          <p:nvPr/>
        </p:nvSpPr>
        <p:spPr>
          <a:xfrm>
            <a:off x="-286" y="6117904"/>
            <a:ext cx="3433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中央氣象署   發布時間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2024-05-31 20:00</a:t>
            </a:r>
            <a:endParaRPr lang="zh-TW" altLang="en-US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Picture 8" descr="商標向量素材，350000+張向量圖案免費下載-pngtree">
            <a:extLst>
              <a:ext uri="{FF2B5EF4-FFF2-40B4-BE49-F238E27FC236}">
                <a16:creationId xmlns:a16="http://schemas.microsoft.com/office/drawing/2014/main" id="{34FEDD5C-F0BD-37EE-5A06-5842EBEB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26" y="-54967"/>
            <a:ext cx="353909" cy="34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Facebook更新LOGO，品牌主色由深藍改為亮藍色| 品牌癮－法博思品牌顧問">
            <a:extLst>
              <a:ext uri="{FF2B5EF4-FFF2-40B4-BE49-F238E27FC236}">
                <a16:creationId xmlns:a16="http://schemas.microsoft.com/office/drawing/2014/main" id="{10BE6DA9-3CC2-F39B-C76E-2F258B7C5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5147" l="10000" r="90000">
                        <a14:foregroundMark x1="52600" y1="17794" x2="51500" y2="14559"/>
                        <a14:foregroundMark x1="50700" y1="11176" x2="47300" y2="10000"/>
                        <a14:foregroundMark x1="53400" y1="27353" x2="53800" y2="47500"/>
                        <a14:foregroundMark x1="58000" y1="29118" x2="42300" y2="48088"/>
                        <a14:foregroundMark x1="51500" y1="35735" x2="59500" y2="34118"/>
                        <a14:foregroundMark x1="59100" y1="27353" x2="59900" y2="39118"/>
                        <a14:foregroundMark x1="63300" y1="49853" x2="40100" y2="54265"/>
                        <a14:foregroundMark x1="53400" y1="48088" x2="44600" y2="83971"/>
                        <a14:foregroundMark x1="43900" y1="82794" x2="59500" y2="86176"/>
                        <a14:foregroundMark x1="48800" y1="62059" x2="50700" y2="45294"/>
                        <a14:foregroundMark x1="50300" y1="64412" x2="54500" y2="48676"/>
                        <a14:foregroundMark x1="56400" y1="66618" x2="50000" y2="82794"/>
                        <a14:foregroundMark x1="44200" y1="87794" x2="53400" y2="86176"/>
                        <a14:foregroundMark x1="57600" y1="88971" x2="44200" y2="86765"/>
                        <a14:foregroundMark x1="44600" y1="86176" x2="57200" y2="69412"/>
                        <a14:foregroundMark x1="58000" y1="46912" x2="58300" y2="68824"/>
                        <a14:foregroundMark x1="59100" y1="90735" x2="46100" y2="90147"/>
                        <a14:foregroundMark x1="47765" y1="92311" x2="54100" y2="90147"/>
                        <a14:foregroundMark x1="55700" y1="91765" x2="47700" y2="88382"/>
                        <a14:foregroundMark x1="48100" y1="91765" x2="53400" y2="91765"/>
                        <a14:foregroundMark x1="53800" y1="91176" x2="48100" y2="90147"/>
                        <a14:foregroundMark x1="47700" y1="91765" x2="50700" y2="92353"/>
                        <a14:foregroundMark x1="54100" y1="91765" x2="54100" y2="91765"/>
                        <a14:foregroundMark x1="52200" y1="90147" x2="52200" y2="90147"/>
                        <a14:foregroundMark x1="49600" y1="91765" x2="49600" y2="91765"/>
                        <a14:foregroundMark x1="49200" y1="91765" x2="49200" y2="92589"/>
                        <a14:foregroundMark x1="52600" y1="92941" x2="52600" y2="92941"/>
                        <a14:foregroundMark x1="54900" y1="92941" x2="48800" y2="91765"/>
                        <a14:foregroundMark x1="48100" y1="91765" x2="48100" y2="92376"/>
                        <a14:foregroundMark x1="53000" y1="92941" x2="51529" y2="93039"/>
                        <a14:foregroundMark x1="55300" y1="92941" x2="50700" y2="92941"/>
                        <a14:foregroundMark x1="56000" y1="91765" x2="52200" y2="92941"/>
                        <a14:foregroundMark x1="53800" y1="92353" x2="53400" y2="92353"/>
                        <a14:foregroundMark x1="47700" y1="91176" x2="47700" y2="91176"/>
                        <a14:foregroundMark x1="47300" y1="91176" x2="47300" y2="91176"/>
                        <a14:foregroundMark x1="46900" y1="92941" x2="46900" y2="92941"/>
                        <a14:foregroundMark x1="46500" y1="92941" x2="46500" y2="92941"/>
                        <a14:foregroundMark x1="50700" y1="91765" x2="50700" y2="91765"/>
                        <a14:foregroundMark x1="47700" y1="92353" x2="47700" y2="92353"/>
                        <a14:foregroundMark x1="49200" y1="92353" x2="49200" y2="92353"/>
                        <a14:foregroundMark x1="48800" y1="91176" x2="48800" y2="91176"/>
                        <a14:foregroundMark x1="49600" y1="91765" x2="49600" y2="91765"/>
                        <a14:backgroundMark x1="33200" y1="93971" x2="38900" y2="95735"/>
                        <a14:backgroundMark x1="38500" y1="97941" x2="43100" y2="97941"/>
                        <a14:backgroundMark x1="37800" y1="96324" x2="46900" y2="97353"/>
                        <a14:backgroundMark x1="40800" y1="96765" x2="53400" y2="99118"/>
                        <a14:backgroundMark x1="42000" y1="94559" x2="53400" y2="96765"/>
                        <a14:backgroundMark x1="44600" y1="96765" x2="40400" y2="9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04" y="14464"/>
            <a:ext cx="299929" cy="20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文字方塊 83">
            <a:extLst>
              <a:ext uri="{FF2B5EF4-FFF2-40B4-BE49-F238E27FC236}">
                <a16:creationId xmlns:a16="http://schemas.microsoft.com/office/drawing/2014/main" id="{444A8994-1E01-52BB-427C-1AB60268BB98}"/>
              </a:ext>
            </a:extLst>
          </p:cNvPr>
          <p:cNvSpPr txBox="1"/>
          <p:nvPr/>
        </p:nvSpPr>
        <p:spPr>
          <a:xfrm>
            <a:off x="9242731" y="-7178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颱風氣象預報中心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B51284E-251A-E7AD-C14F-92EE632F030F}"/>
              </a:ext>
            </a:extLst>
          </p:cNvPr>
          <p:cNvSpPr txBox="1"/>
          <p:nvPr/>
        </p:nvSpPr>
        <p:spPr>
          <a:xfrm>
            <a:off x="10600569" y="-21095"/>
            <a:ext cx="1447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weather_typhoons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293B6370-B483-6D06-451B-2C76C74D69E6}"/>
              </a:ext>
            </a:extLst>
          </p:cNvPr>
          <p:cNvCxnSpPr>
            <a:cxnSpLocks/>
          </p:cNvCxnSpPr>
          <p:nvPr/>
        </p:nvCxnSpPr>
        <p:spPr>
          <a:xfrm>
            <a:off x="7595032" y="6627812"/>
            <a:ext cx="18483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38F01D40-210A-4818-4EA1-BE3E8D4E6930}"/>
              </a:ext>
            </a:extLst>
          </p:cNvPr>
          <p:cNvSpPr txBox="1"/>
          <p:nvPr/>
        </p:nvSpPr>
        <p:spPr>
          <a:xfrm>
            <a:off x="7710232" y="6473924"/>
            <a:ext cx="89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D9834D6-C0C1-7A33-EEA8-795DF3B8009A}"/>
              </a:ext>
            </a:extLst>
          </p:cNvPr>
          <p:cNvSpPr/>
          <p:nvPr/>
        </p:nvSpPr>
        <p:spPr>
          <a:xfrm>
            <a:off x="10980225" y="6505716"/>
            <a:ext cx="237522" cy="222105"/>
          </a:xfrm>
          <a:prstGeom prst="rect">
            <a:avLst/>
          </a:prstGeom>
          <a:pattFill prst="pct20">
            <a:fgClr>
              <a:srgbClr val="FF0000"/>
            </a:fgClr>
            <a:bgClr>
              <a:srgbClr val="80858F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DEA23373-597B-96DB-C5B6-E1B4FEACEBD2}"/>
              </a:ext>
            </a:extLst>
          </p:cNvPr>
          <p:cNvSpPr txBox="1"/>
          <p:nvPr/>
        </p:nvSpPr>
        <p:spPr>
          <a:xfrm>
            <a:off x="11230450" y="6467039"/>
            <a:ext cx="93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警戒範圍</a:t>
            </a:r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F7B5C37E-B87C-A211-922F-BD67E20DE6B1}"/>
              </a:ext>
            </a:extLst>
          </p:cNvPr>
          <p:cNvSpPr/>
          <p:nvPr/>
        </p:nvSpPr>
        <p:spPr>
          <a:xfrm>
            <a:off x="-2089759" y="4597087"/>
            <a:ext cx="274484" cy="267943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64C1EFC5-20F3-9CB8-1B4B-69CDD2951B90}"/>
              </a:ext>
            </a:extLst>
          </p:cNvPr>
          <p:cNvSpPr/>
          <p:nvPr/>
        </p:nvSpPr>
        <p:spPr>
          <a:xfrm>
            <a:off x="-3646162" y="2021424"/>
            <a:ext cx="870813" cy="86823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BB1BB69C-484C-4AA0-5BA6-847C23979FE3}"/>
              </a:ext>
            </a:extLst>
          </p:cNvPr>
          <p:cNvSpPr/>
          <p:nvPr/>
        </p:nvSpPr>
        <p:spPr>
          <a:xfrm>
            <a:off x="-1312999" y="2677001"/>
            <a:ext cx="608179" cy="57452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B44DCFAB-3F25-4180-641A-F6C89CB60936}"/>
              </a:ext>
            </a:extLst>
          </p:cNvPr>
          <p:cNvSpPr/>
          <p:nvPr/>
        </p:nvSpPr>
        <p:spPr>
          <a:xfrm>
            <a:off x="-2592324" y="293210"/>
            <a:ext cx="1404104" cy="139364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D1925323-FC75-3893-CAF5-8C716A1681B9}"/>
              </a:ext>
            </a:extLst>
          </p:cNvPr>
          <p:cNvSpPr/>
          <p:nvPr/>
        </p:nvSpPr>
        <p:spPr>
          <a:xfrm>
            <a:off x="-4336124" y="266716"/>
            <a:ext cx="1500653" cy="153610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118" name="圖片 11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A02383EC-10B4-CCEB-917A-70CF2B2B8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1" y="3806576"/>
            <a:ext cx="218933" cy="212885"/>
          </a:xfrm>
          <a:prstGeom prst="rect">
            <a:avLst/>
          </a:prstGeom>
        </p:spPr>
      </p:pic>
      <p:pic>
        <p:nvPicPr>
          <p:cNvPr id="120" name="圖片 11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27054A6-8D60-2C48-1AAC-57AFF88FF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524" y="3835193"/>
            <a:ext cx="218933" cy="212885"/>
          </a:xfrm>
          <a:prstGeom prst="rect">
            <a:avLst/>
          </a:prstGeom>
        </p:spPr>
      </p:pic>
      <p:pic>
        <p:nvPicPr>
          <p:cNvPr id="129" name="圖片 12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D5CBC23-9947-ADBD-1885-AB233364A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371" y="3424130"/>
            <a:ext cx="218933" cy="212885"/>
          </a:xfrm>
          <a:prstGeom prst="rect">
            <a:avLst/>
          </a:prstGeom>
        </p:spPr>
      </p:pic>
      <p:pic>
        <p:nvPicPr>
          <p:cNvPr id="131" name="圖片 130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D88E300-53FD-2235-1DEF-688FB0135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907" y="3415401"/>
            <a:ext cx="218933" cy="212885"/>
          </a:xfrm>
          <a:prstGeom prst="rect">
            <a:avLst/>
          </a:prstGeom>
        </p:spPr>
      </p:pic>
      <p:sp>
        <p:nvSpPr>
          <p:cNvPr id="142" name="橢圓 141">
            <a:extLst>
              <a:ext uri="{FF2B5EF4-FFF2-40B4-BE49-F238E27FC236}">
                <a16:creationId xmlns:a16="http://schemas.microsoft.com/office/drawing/2014/main" id="{555EA4C4-6200-FA80-A682-710FA150E884}"/>
              </a:ext>
            </a:extLst>
          </p:cNvPr>
          <p:cNvSpPr/>
          <p:nvPr/>
        </p:nvSpPr>
        <p:spPr>
          <a:xfrm>
            <a:off x="-1785771" y="3646301"/>
            <a:ext cx="453936" cy="42809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8EDBA880-6503-7A79-25AA-2016808CAC20}"/>
              </a:ext>
            </a:extLst>
          </p:cNvPr>
          <p:cNvSpPr/>
          <p:nvPr/>
        </p:nvSpPr>
        <p:spPr>
          <a:xfrm>
            <a:off x="-2089759" y="2910327"/>
            <a:ext cx="699738" cy="68240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D0A912E1-9E58-31E3-F571-F923E9382EF2}"/>
              </a:ext>
            </a:extLst>
          </p:cNvPr>
          <p:cNvSpPr/>
          <p:nvPr/>
        </p:nvSpPr>
        <p:spPr>
          <a:xfrm>
            <a:off x="-2599128" y="1810658"/>
            <a:ext cx="1154834" cy="109164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5A3E7613-63B7-1880-CA77-0ECA6799FCB5}"/>
              </a:ext>
            </a:extLst>
          </p:cNvPr>
          <p:cNvSpPr/>
          <p:nvPr/>
        </p:nvSpPr>
        <p:spPr>
          <a:xfrm>
            <a:off x="-3477401" y="3044233"/>
            <a:ext cx="1404104" cy="139364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2A651B54-B58B-27F8-26F4-E9FE34B6158A}"/>
              </a:ext>
            </a:extLst>
          </p:cNvPr>
          <p:cNvSpPr/>
          <p:nvPr/>
        </p:nvSpPr>
        <p:spPr>
          <a:xfrm>
            <a:off x="-2925572" y="-1950617"/>
            <a:ext cx="1950896" cy="201106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F5B50193-6B10-5D78-CCD9-CE6A2CCBB213}"/>
              </a:ext>
            </a:extLst>
          </p:cNvPr>
          <p:cNvSpPr txBox="1"/>
          <p:nvPr/>
        </p:nvSpPr>
        <p:spPr>
          <a:xfrm>
            <a:off x="8277085" y="562202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現在位置</a:t>
            </a:r>
          </a:p>
        </p:txBody>
      </p:sp>
      <p:sp>
        <p:nvSpPr>
          <p:cNvPr id="156" name="矩形: 圓角 155">
            <a:extLst>
              <a:ext uri="{FF2B5EF4-FFF2-40B4-BE49-F238E27FC236}">
                <a16:creationId xmlns:a16="http://schemas.microsoft.com/office/drawing/2014/main" id="{109CDD78-7C83-5EFF-E9CE-D5A5661201A8}"/>
              </a:ext>
            </a:extLst>
          </p:cNvPr>
          <p:cNvSpPr/>
          <p:nvPr/>
        </p:nvSpPr>
        <p:spPr>
          <a:xfrm>
            <a:off x="-575259" y="1200505"/>
            <a:ext cx="536618" cy="194065"/>
          </a:xfrm>
          <a:prstGeom prst="roundRect">
            <a:avLst/>
          </a:prstGeom>
          <a:solidFill>
            <a:srgbClr val="99D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4" name="圖片 19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7200F17-CDF0-4307-7800-A3021F754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912" y="2842088"/>
            <a:ext cx="218933" cy="212885"/>
          </a:xfrm>
          <a:prstGeom prst="rect">
            <a:avLst/>
          </a:prstGeom>
        </p:spPr>
      </p:pic>
      <p:pic>
        <p:nvPicPr>
          <p:cNvPr id="3" name="圖片 2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7C628024-EA39-7BA8-0937-FF51DEBB9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084" y="1304395"/>
            <a:ext cx="218932" cy="21288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39DC623-AE13-B07B-A482-43B484A8A426}"/>
              </a:ext>
            </a:extLst>
          </p:cNvPr>
          <p:cNvSpPr txBox="1"/>
          <p:nvPr/>
        </p:nvSpPr>
        <p:spPr>
          <a:xfrm>
            <a:off x="12412303" y="-71838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05/24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BE2B9B3-7F71-9999-BEAD-B492EE690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989" y="2570558"/>
            <a:ext cx="218933" cy="212885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6E902E12-F22F-787C-1648-1A1AC8A59E9A}"/>
              </a:ext>
            </a:extLst>
          </p:cNvPr>
          <p:cNvSpPr/>
          <p:nvPr/>
        </p:nvSpPr>
        <p:spPr>
          <a:xfrm>
            <a:off x="-3022002" y="-1123556"/>
            <a:ext cx="2472158" cy="249777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260504-8F99-6075-158F-E637C159B66A}"/>
              </a:ext>
            </a:extLst>
          </p:cNvPr>
          <p:cNvSpPr txBox="1"/>
          <p:nvPr/>
        </p:nvSpPr>
        <p:spPr>
          <a:xfrm>
            <a:off x="6891955" y="3735841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06/01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20:00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2AABD9-D193-DA49-C07A-A6D024B82193}"/>
              </a:ext>
            </a:extLst>
          </p:cNvPr>
          <p:cNvSpPr txBox="1"/>
          <p:nvPr/>
        </p:nvSpPr>
        <p:spPr>
          <a:xfrm>
            <a:off x="12576991" y="426902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05/28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00C5FE7-4789-71C8-14F7-1E37162DB291}"/>
              </a:ext>
            </a:extLst>
          </p:cNvPr>
          <p:cNvSpPr txBox="1"/>
          <p:nvPr/>
        </p:nvSpPr>
        <p:spPr>
          <a:xfrm>
            <a:off x="7613602" y="4247606"/>
            <a:ext cx="128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06/02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08:00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DF1FD7C-8A2B-0870-EB30-2114DCABE63B}"/>
              </a:ext>
            </a:extLst>
          </p:cNvPr>
          <p:cNvSpPr txBox="1"/>
          <p:nvPr/>
        </p:nvSpPr>
        <p:spPr>
          <a:xfrm>
            <a:off x="6225737" y="3085576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06/01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08:00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pic>
        <p:nvPicPr>
          <p:cNvPr id="15" name="圖片 14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70867CC-95CF-4A03-D2CA-03C7AE195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083" y="4089931"/>
            <a:ext cx="218933" cy="212885"/>
          </a:xfrm>
          <a:prstGeom prst="rect">
            <a:avLst/>
          </a:prstGeom>
        </p:spPr>
      </p:pic>
      <p:pic>
        <p:nvPicPr>
          <p:cNvPr id="18" name="圖片 1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C19B0797-7EDB-5645-C368-6B85A355F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979" y="3910217"/>
            <a:ext cx="218933" cy="212885"/>
          </a:xfrm>
          <a:prstGeom prst="rect">
            <a:avLst/>
          </a:prstGeom>
        </p:spPr>
      </p:pic>
      <p:pic>
        <p:nvPicPr>
          <p:cNvPr id="19" name="圖片 18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64BD2D08-CFA4-4474-274F-42B5222CD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601" y="3869240"/>
            <a:ext cx="218933" cy="212885"/>
          </a:xfrm>
          <a:prstGeom prst="rect">
            <a:avLst/>
          </a:prstGeom>
        </p:spPr>
      </p:pic>
      <p:pic>
        <p:nvPicPr>
          <p:cNvPr id="20" name="圖片 1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A09F8F4-0980-41D5-F9A9-8F7FBFD5C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580" y="5028989"/>
            <a:ext cx="218933" cy="212885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2873094B-8BB4-C08A-EA37-E86597A33AF9}"/>
              </a:ext>
            </a:extLst>
          </p:cNvPr>
          <p:cNvSpPr/>
          <p:nvPr/>
        </p:nvSpPr>
        <p:spPr>
          <a:xfrm>
            <a:off x="-1284814" y="3396992"/>
            <a:ext cx="332786" cy="33855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4FFB813-620D-6905-9365-1366B32C6D1B}"/>
              </a:ext>
            </a:extLst>
          </p:cNvPr>
          <p:cNvSpPr/>
          <p:nvPr/>
        </p:nvSpPr>
        <p:spPr>
          <a:xfrm>
            <a:off x="-1395827" y="1691359"/>
            <a:ext cx="887598" cy="912527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7" name="圖片 6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BE66D66-F091-D1DA-BAD7-491DE5647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600" y="2851076"/>
            <a:ext cx="218933" cy="21288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EB023DE-C32C-A013-60EE-C102863682B6}"/>
              </a:ext>
            </a:extLst>
          </p:cNvPr>
          <p:cNvSpPr txBox="1"/>
          <p:nvPr/>
        </p:nvSpPr>
        <p:spPr>
          <a:xfrm>
            <a:off x="3560436" y="1704382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06/01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08:00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5379B11-CA8D-2BD6-DDBA-57CBE425D61E}"/>
              </a:ext>
            </a:extLst>
          </p:cNvPr>
          <p:cNvSpPr txBox="1"/>
          <p:nvPr/>
        </p:nvSpPr>
        <p:spPr>
          <a:xfrm>
            <a:off x="5152744" y="2500037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06/01 </a:t>
            </a:r>
            <a:r>
              <a:rPr lang="zh-TW" altLang="en-US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 </a:t>
            </a:r>
            <a:r>
              <a:rPr lang="en-US" altLang="zh-TW" sz="1400" b="1" dirty="0">
                <a:latin typeface="Leelawadee UI" panose="020B0502040204020203" pitchFamily="34" charset="-34"/>
                <a:ea typeface="微軟正黑體" panose="020B0604030504040204" pitchFamily="34" charset="-120"/>
                <a:cs typeface="Leelawadee UI" panose="020B0502040204020203" pitchFamily="34" charset="-34"/>
              </a:rPr>
              <a:t>08:00</a:t>
            </a:r>
            <a:endParaRPr lang="zh-TW" altLang="en-US" sz="1400" b="1" dirty="0">
              <a:latin typeface="Leelawadee UI" panose="020B0502040204020203" pitchFamily="34" charset="-34"/>
              <a:ea typeface="微軟正黑體" panose="020B0604030504040204" pitchFamily="34" charset="-120"/>
              <a:cs typeface="Leelawadee UI" panose="020B0502040204020203" pitchFamily="34" charset="-34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A75EA2-50FF-6E8B-B760-92EA30747B99}"/>
              </a:ext>
            </a:extLst>
          </p:cNvPr>
          <p:cNvSpPr txBox="1"/>
          <p:nvPr/>
        </p:nvSpPr>
        <p:spPr>
          <a:xfrm>
            <a:off x="6708874" y="250081"/>
            <a:ext cx="2446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    心    氣    壓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百帕                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七級暴風圈半徑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公里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十級暴風圈半徑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公里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0E282CC-D1FD-451B-501C-652F298F2945}"/>
              </a:ext>
            </a:extLst>
          </p:cNvPr>
          <p:cNvSpPr txBox="1"/>
          <p:nvPr/>
        </p:nvSpPr>
        <p:spPr>
          <a:xfrm>
            <a:off x="8155578" y="249136"/>
            <a:ext cx="524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998</a:t>
            </a: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F978F3E-6BFF-B7D0-90F0-BBC8AEB0354D}"/>
              </a:ext>
            </a:extLst>
          </p:cNvPr>
          <p:cNvSpPr txBox="1"/>
          <p:nvPr/>
        </p:nvSpPr>
        <p:spPr>
          <a:xfrm>
            <a:off x="9084702" y="250081"/>
            <a:ext cx="3144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公尺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公尺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未來預測路徑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公里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1691236-CC97-C6E9-0525-60BB33E7A482}"/>
              </a:ext>
            </a:extLst>
          </p:cNvPr>
          <p:cNvSpPr txBox="1"/>
          <p:nvPr/>
        </p:nvSpPr>
        <p:spPr>
          <a:xfrm>
            <a:off x="10343210" y="254432"/>
            <a:ext cx="10745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北北東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圓形, space, 黑色, 黑暗 的圖片&#10;&#10;自動產生的描述">
            <a:extLst>
              <a:ext uri="{FF2B5EF4-FFF2-40B4-BE49-F238E27FC236}">
                <a16:creationId xmlns:a16="http://schemas.microsoft.com/office/drawing/2014/main" id="{E2295CDB-88DD-724A-302F-26202997CC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9" y="6519246"/>
            <a:ext cx="218934" cy="212886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FCF9927A-C0BC-10A6-7182-EE3637597303}"/>
              </a:ext>
            </a:extLst>
          </p:cNvPr>
          <p:cNvSpPr txBox="1"/>
          <p:nvPr/>
        </p:nvSpPr>
        <p:spPr>
          <a:xfrm>
            <a:off x="9448305" y="3913407"/>
            <a:ext cx="4283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000A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</a:t>
            </a:r>
            <a:endParaRPr lang="en-US" altLang="zh-TW" sz="1600" b="1" dirty="0">
              <a:solidFill>
                <a:srgbClr val="000A1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rgbClr val="000A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  <a:endParaRPr lang="en-US" altLang="zh-TW" sz="1600" b="1" dirty="0">
              <a:solidFill>
                <a:srgbClr val="000A1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solidFill>
                  <a:srgbClr val="000A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</a:p>
          <a:p>
            <a:pPr algn="ctr"/>
            <a:r>
              <a:rPr lang="zh-TW" altLang="en-US" sz="1600" b="1" dirty="0">
                <a:solidFill>
                  <a:srgbClr val="000A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endParaRPr lang="en-US" altLang="zh-TW" sz="1600" b="1" dirty="0">
              <a:solidFill>
                <a:srgbClr val="000A1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rgbClr val="000A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endParaRPr lang="en-US" altLang="zh-TW" sz="1600" b="1" dirty="0">
              <a:solidFill>
                <a:srgbClr val="000A1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rgbClr val="000A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累</a:t>
            </a:r>
            <a:endParaRPr lang="en-US" altLang="zh-TW" sz="1600" b="1" dirty="0">
              <a:solidFill>
                <a:srgbClr val="000A1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rgbClr val="000A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積</a:t>
            </a:r>
            <a:endParaRPr lang="en-US" altLang="zh-TW" sz="1600" b="1" dirty="0">
              <a:solidFill>
                <a:srgbClr val="000A1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rgbClr val="000A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雨</a:t>
            </a:r>
            <a:endParaRPr lang="en-US" altLang="zh-TW" sz="1600" b="1" dirty="0">
              <a:solidFill>
                <a:srgbClr val="000A1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rgbClr val="000A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endParaRPr lang="en-US" altLang="zh-TW" sz="1600" b="1" dirty="0">
              <a:solidFill>
                <a:srgbClr val="000A1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481B5868-3A9E-406A-20D6-F26EEE49BE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204" b="98869" l="4247" r="98456">
                        <a14:foregroundMark x1="55212" y1="10407" x2="84942" y2="5204"/>
                        <a14:foregroundMark x1="83398" y1="6787" x2="92278" y2="9729"/>
                        <a14:foregroundMark x1="95367" y1="9955" x2="98456" y2="10407"/>
                        <a14:foregroundMark x1="83012" y1="25792" x2="33591" y2="76697"/>
                        <a14:foregroundMark x1="61390" y1="28733" x2="49807" y2="45701"/>
                        <a14:foregroundMark x1="49807" y1="45701" x2="69112" y2="22624"/>
                        <a14:foregroundMark x1="74517" y1="35973" x2="60232" y2="63575"/>
                        <a14:foregroundMark x1="60232" y1="63575" x2="40541" y2="78733"/>
                        <a14:foregroundMark x1="42085" y1="39593" x2="32819" y2="71041"/>
                        <a14:foregroundMark x1="51737" y1="45475" x2="45174" y2="63122"/>
                        <a14:foregroundMark x1="83398" y1="27828" x2="70270" y2="59502"/>
                        <a14:foregroundMark x1="66409" y1="61312" x2="37066" y2="83937"/>
                        <a14:foregroundMark x1="9653" y1="61765" x2="19691" y2="76018"/>
                        <a14:foregroundMark x1="19691" y1="76018" x2="19691" y2="76018"/>
                        <a14:foregroundMark x1="10425" y1="52036" x2="6564" y2="52941"/>
                        <a14:foregroundMark x1="21236" y1="57692" x2="25483" y2="62896"/>
                        <a14:foregroundMark x1="19305" y1="40271" x2="14672" y2="43665"/>
                        <a14:foregroundMark x1="26255" y1="32805" x2="18919" y2="40498"/>
                        <a14:foregroundMark x1="67954" y1="62670" x2="47876" y2="81448"/>
                        <a14:foregroundMark x1="53282" y1="73529" x2="40541" y2="88688"/>
                        <a14:foregroundMark x1="40541" y1="88688" x2="39768" y2="91403"/>
                        <a14:foregroundMark x1="40228" y1="98643" x2="40154" y2="98869"/>
                        <a14:foregroundMark x1="40302" y1="98416" x2="40228" y2="98643"/>
                        <a14:foregroundMark x1="43629" y1="88235" x2="40302" y2="98416"/>
                        <a14:foregroundMark x1="30116" y1="83937" x2="20077" y2="77602"/>
                        <a14:foregroundMark x1="20849" y1="60633" x2="19305" y2="56561"/>
                        <a14:foregroundMark x1="73359" y1="77376" x2="73359" y2="77376"/>
                        <a14:foregroundMark x1="76834" y1="95023" x2="76834" y2="95023"/>
                        <a14:foregroundMark x1="77606" y1="95475" x2="76834" y2="93891"/>
                        <a14:foregroundMark x1="76738" y1="97285" x2="76834" y2="97511"/>
                        <a14:foregroundMark x1="75676" y1="94796" x2="76049" y2="95670"/>
                        <a14:foregroundMark x1="79923" y1="98643" x2="79923" y2="98643"/>
                        <a14:foregroundMark x1="74131" y1="78281" x2="74903" y2="77376"/>
                        <a14:foregroundMark x1="81081" y1="31448" x2="78378" y2="39367"/>
                        <a14:foregroundMark x1="6178" y1="65385" x2="6178" y2="65385"/>
                        <a14:foregroundMark x1="21236" y1="86199" x2="21236" y2="86199"/>
                        <a14:foregroundMark x1="20849" y1="87104" x2="20849" y2="87104"/>
                        <a14:foregroundMark x1="4247" y1="54072" x2="4247" y2="54072"/>
                        <a14:foregroundMark x1="6564" y1="53394" x2="5405" y2="53846"/>
                        <a14:foregroundMark x1="78378" y1="95701" x2="78378" y2="95701"/>
                        <a14:foregroundMark x1="78378" y1="96154" x2="78378" y2="96154"/>
                        <a14:foregroundMark x1="38224" y1="97738" x2="38224" y2="97738"/>
                        <a14:backgroundMark x1="76834" y1="97738" x2="76834" y2="97738"/>
                        <a14:backgroundMark x1="76834" y1="97059" x2="76834" y2="97059"/>
                        <a14:backgroundMark x1="76062" y1="97285" x2="76062" y2="97285"/>
                        <a14:backgroundMark x1="76834" y1="96606" x2="76062" y2="96380"/>
                        <a14:backgroundMark x1="77606" y1="93665" x2="77606" y2="93665"/>
                        <a14:backgroundMark x1="77220" y1="93665" x2="77220" y2="93665"/>
                        <a14:backgroundMark x1="41313" y1="98643" x2="41313" y2="98643"/>
                        <a14:backgroundMark x1="40154" y1="98869" x2="40154" y2="98869"/>
                        <a14:backgroundMark x1="40154" y1="98416" x2="40154" y2="984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80905" y="3851270"/>
            <a:ext cx="1433937" cy="2447104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FAF9A66B-2286-1422-D878-66DCA94FFC6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51" b="99298" l="6452" r="87097">
                        <a14:foregroundMark x1="22412" y1="33037" x2="24938" y2="56848"/>
                        <a14:foregroundMark x1="16129" y1="54737" x2="16129" y2="95789"/>
                        <a14:foregroundMark x1="22581" y1="21053" x2="22581" y2="43509"/>
                        <a14:foregroundMark x1="22581" y1="7368" x2="12903" y2="32982"/>
                        <a14:foregroundMark x1="22581" y1="2105" x2="22581" y2="9825"/>
                        <a14:foregroundMark x1="19355" y1="2105" x2="19355" y2="2105"/>
                        <a14:foregroundMark x1="19355" y1="351" x2="16129" y2="2807"/>
                        <a14:foregroundMark x1="22581" y1="95439" x2="22581" y2="97544"/>
                        <a14:foregroundMark x1="19355" y1="95789" x2="19355" y2="98246"/>
                        <a14:foregroundMark x1="12903" y1="96491" x2="12903" y2="99298"/>
                        <a14:foregroundMark x1="32258" y1="97544" x2="32258" y2="99298"/>
                        <a14:foregroundMark x1="29032" y1="96140" x2="22581" y2="60000"/>
                        <a14:foregroundMark x1="19355" y1="64912" x2="35484" y2="19298"/>
                        <a14:foregroundMark x1="25806" y1="78596" x2="29032" y2="64912"/>
                        <a14:foregroundMark x1="22581" y1="18246" x2="29032" y2="4561"/>
                      </a14:backgroundRemoval>
                    </a14:imgEffect>
                  </a14:imgLayer>
                </a14:imgProps>
              </a:ext>
            </a:extLst>
          </a:blip>
          <a:srcRect l="16863" t="2212" r="72445"/>
          <a:stretch/>
        </p:blipFill>
        <p:spPr>
          <a:xfrm>
            <a:off x="11643803" y="4023517"/>
            <a:ext cx="53657" cy="2169229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0BDC2805-424B-297C-F328-5300142C6875}"/>
              </a:ext>
            </a:extLst>
          </p:cNvPr>
          <p:cNvSpPr txBox="1"/>
          <p:nvPr/>
        </p:nvSpPr>
        <p:spPr>
          <a:xfrm>
            <a:off x="11647552" y="395095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000A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AF25D85-C4B4-8038-D798-9750CFF12019}"/>
              </a:ext>
            </a:extLst>
          </p:cNvPr>
          <p:cNvSpPr txBox="1"/>
          <p:nvPr/>
        </p:nvSpPr>
        <p:spPr>
          <a:xfrm>
            <a:off x="11643803" y="592675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000A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少</a:t>
            </a:r>
          </a:p>
        </p:txBody>
      </p:sp>
      <p:pic>
        <p:nvPicPr>
          <p:cNvPr id="40" name="圖形 39" descr="警告 以實心填滿">
            <a:extLst>
              <a:ext uri="{FF2B5EF4-FFF2-40B4-BE49-F238E27FC236}">
                <a16:creationId xmlns:a16="http://schemas.microsoft.com/office/drawing/2014/main" id="{9B00114C-B667-15AC-562B-48260870CD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1116" y="374490"/>
            <a:ext cx="491956" cy="491956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9610698C-9980-7ECF-54D5-0669556E8D56}"/>
              </a:ext>
            </a:extLst>
          </p:cNvPr>
          <p:cNvSpPr txBox="1"/>
          <p:nvPr/>
        </p:nvSpPr>
        <p:spPr>
          <a:xfrm>
            <a:off x="637392" y="408538"/>
            <a:ext cx="431019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海上陸上颱風警報</a:t>
            </a: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9E47C240-DF42-57FE-C56C-49228EE69A42}"/>
              </a:ext>
            </a:extLst>
          </p:cNvPr>
          <p:cNvCxnSpPr>
            <a:cxnSpLocks/>
          </p:cNvCxnSpPr>
          <p:nvPr/>
        </p:nvCxnSpPr>
        <p:spPr>
          <a:xfrm>
            <a:off x="4290845" y="408538"/>
            <a:ext cx="0" cy="41442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29E27848-E6A9-3E24-0A79-7F89652F508B}"/>
              </a:ext>
            </a:extLst>
          </p:cNvPr>
          <p:cNvSpPr txBox="1"/>
          <p:nvPr/>
        </p:nvSpPr>
        <p:spPr>
          <a:xfrm>
            <a:off x="4548834" y="402170"/>
            <a:ext cx="1083946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輕度颱風 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0B245B3-FD1F-9281-7267-2D752EAEAA45}"/>
              </a:ext>
            </a:extLst>
          </p:cNvPr>
          <p:cNvSpPr txBox="1"/>
          <p:nvPr/>
        </p:nvSpPr>
        <p:spPr>
          <a:xfrm>
            <a:off x="4533372" y="572425"/>
            <a:ext cx="1051602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馬力斯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B31E52A-EF8A-B102-F03D-B36823D32FC8}"/>
              </a:ext>
            </a:extLst>
          </p:cNvPr>
          <p:cNvSpPr txBox="1"/>
          <p:nvPr/>
        </p:nvSpPr>
        <p:spPr>
          <a:xfrm>
            <a:off x="5311140" y="398329"/>
            <a:ext cx="519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chemeClr val="bg1"/>
                </a:solidFill>
              </a:rPr>
              <a:t>2402</a:t>
            </a:r>
            <a:endParaRPr lang="zh-TW" altLang="en-US" sz="1050" dirty="0">
              <a:solidFill>
                <a:schemeClr val="bg1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6D81753-EEDA-275F-244A-6B9E8C40BA82}"/>
              </a:ext>
            </a:extLst>
          </p:cNvPr>
          <p:cNvSpPr txBox="1"/>
          <p:nvPr/>
        </p:nvSpPr>
        <p:spPr>
          <a:xfrm>
            <a:off x="5311139" y="597718"/>
            <a:ext cx="848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MALIKSI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007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地圖, 文字, 圖表, 地圖集 的圖片&#10;&#10;自動產生的描述">
            <a:extLst>
              <a:ext uri="{FF2B5EF4-FFF2-40B4-BE49-F238E27FC236}">
                <a16:creationId xmlns:a16="http://schemas.microsoft.com/office/drawing/2014/main" id="{7C3C676A-6102-7D93-3421-AE7FB5F55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53" b="48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8DE29326-C374-D0B9-46CD-53F45510531E}"/>
              </a:ext>
            </a:extLst>
          </p:cNvPr>
          <p:cNvSpPr/>
          <p:nvPr/>
        </p:nvSpPr>
        <p:spPr>
          <a:xfrm>
            <a:off x="-96512" y="1017646"/>
            <a:ext cx="2572790" cy="5846721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4766632-2D17-133F-8A4F-C4131EF67463}"/>
              </a:ext>
            </a:extLst>
          </p:cNvPr>
          <p:cNvSpPr/>
          <p:nvPr/>
        </p:nvSpPr>
        <p:spPr>
          <a:xfrm>
            <a:off x="-77002" y="232311"/>
            <a:ext cx="12278788" cy="7853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A750F544-16C0-1381-D9E8-F8F1B816D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944" y="1166255"/>
            <a:ext cx="218932" cy="212884"/>
          </a:xfrm>
          <a:prstGeom prst="rect">
            <a:avLst/>
          </a:prstGeom>
        </p:spPr>
      </p:pic>
      <p:pic>
        <p:nvPicPr>
          <p:cNvPr id="24" name="圖片 2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5D183F0-4640-41C6-B1CA-6C54A163D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341" y="3833732"/>
            <a:ext cx="218933" cy="212885"/>
          </a:xfrm>
          <a:prstGeom prst="rect">
            <a:avLst/>
          </a:prstGeom>
        </p:spPr>
      </p:pic>
      <p:pic>
        <p:nvPicPr>
          <p:cNvPr id="26" name="圖片 25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09EAFCE-DB6D-D72A-212D-F1AD77370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2" y="3396275"/>
            <a:ext cx="218933" cy="212885"/>
          </a:xfrm>
          <a:prstGeom prst="rect">
            <a:avLst/>
          </a:prstGeom>
        </p:spPr>
      </p:pic>
      <p:pic>
        <p:nvPicPr>
          <p:cNvPr id="28" name="圖片 2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E62B14F-7DA1-34A6-1FC1-1A67647E5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426" y="2904923"/>
            <a:ext cx="218933" cy="212885"/>
          </a:xfrm>
          <a:prstGeom prst="rect">
            <a:avLst/>
          </a:prstGeom>
        </p:spPr>
      </p:pic>
      <p:pic>
        <p:nvPicPr>
          <p:cNvPr id="34" name="圖片 33" descr="一張含有 圖形, 字型, 平面設計, 美工圖案 的圖片&#10;&#10;自動產生的描述">
            <a:extLst>
              <a:ext uri="{FF2B5EF4-FFF2-40B4-BE49-F238E27FC236}">
                <a16:creationId xmlns:a16="http://schemas.microsoft.com/office/drawing/2014/main" id="{624E6CFA-E4F1-9EE7-7EF2-24435E961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808" y="1474488"/>
            <a:ext cx="1140769" cy="1140769"/>
          </a:xfrm>
          <a:prstGeom prst="rect">
            <a:avLst/>
          </a:prstGeom>
        </p:spPr>
      </p:pic>
      <p:pic>
        <p:nvPicPr>
          <p:cNvPr id="46" name="圖片 4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E27C85A0-4066-8E8A-60AE-6F2445D81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1" y="4305436"/>
            <a:ext cx="218933" cy="212885"/>
          </a:xfrm>
          <a:prstGeom prst="rect">
            <a:avLst/>
          </a:prstGeom>
        </p:spPr>
      </p:pic>
      <p:pic>
        <p:nvPicPr>
          <p:cNvPr id="48" name="圖片 4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53C9F84E-E0F2-9556-524A-623A41575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93" y="4305525"/>
            <a:ext cx="218933" cy="212885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33060879-771C-D331-C9C2-9981237C5FEE}"/>
              </a:ext>
            </a:extLst>
          </p:cNvPr>
          <p:cNvSpPr txBox="1"/>
          <p:nvPr/>
        </p:nvSpPr>
        <p:spPr>
          <a:xfrm>
            <a:off x="259239" y="3986667"/>
            <a:ext cx="12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熱帶性低氣壓</a:t>
            </a:r>
          </a:p>
        </p:txBody>
      </p:sp>
      <p:pic>
        <p:nvPicPr>
          <p:cNvPr id="52" name="圖片 51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B1BB6083-F9C7-BF12-43C3-6CD1101B5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83" y="4305525"/>
            <a:ext cx="218933" cy="212885"/>
          </a:xfrm>
          <a:prstGeom prst="rect">
            <a:avLst/>
          </a:prstGeom>
        </p:spPr>
      </p:pic>
      <p:sp>
        <p:nvSpPr>
          <p:cNvPr id="57" name="文字方塊 56">
            <a:extLst>
              <a:ext uri="{FF2B5EF4-FFF2-40B4-BE49-F238E27FC236}">
                <a16:creationId xmlns:a16="http://schemas.microsoft.com/office/drawing/2014/main" id="{11999AE1-6AA1-F0A4-8FEF-357F86035CC0}"/>
              </a:ext>
            </a:extLst>
          </p:cNvPr>
          <p:cNvSpPr txBox="1"/>
          <p:nvPr/>
        </p:nvSpPr>
        <p:spPr>
          <a:xfrm>
            <a:off x="259240" y="5162639"/>
            <a:ext cx="2023864" cy="2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預測路徑誤差範圍</a:t>
            </a: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48B73818-9F40-0642-4D90-7E90B565E862}"/>
              </a:ext>
            </a:extLst>
          </p:cNvPr>
          <p:cNvCxnSpPr>
            <a:cxnSpLocks/>
          </p:cNvCxnSpPr>
          <p:nvPr/>
        </p:nvCxnSpPr>
        <p:spPr>
          <a:xfrm>
            <a:off x="125210" y="4704388"/>
            <a:ext cx="1848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AE2BF04-4C75-491E-E64E-EA1F30A7CA6C}"/>
              </a:ext>
            </a:extLst>
          </p:cNvPr>
          <p:cNvSpPr txBox="1"/>
          <p:nvPr/>
        </p:nvSpPr>
        <p:spPr>
          <a:xfrm>
            <a:off x="259239" y="4605142"/>
            <a:ext cx="943383" cy="2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過去路徑</a:t>
            </a:r>
          </a:p>
        </p:txBody>
      </p:sp>
      <p:sp>
        <p:nvSpPr>
          <p:cNvPr id="66" name="流程圖: 接點 65">
            <a:extLst>
              <a:ext uri="{FF2B5EF4-FFF2-40B4-BE49-F238E27FC236}">
                <a16:creationId xmlns:a16="http://schemas.microsoft.com/office/drawing/2014/main" id="{6B867BCB-E32B-F91F-2DCA-A0390BF6E93C}"/>
              </a:ext>
            </a:extLst>
          </p:cNvPr>
          <p:cNvSpPr/>
          <p:nvPr/>
        </p:nvSpPr>
        <p:spPr>
          <a:xfrm>
            <a:off x="149932" y="5811085"/>
            <a:ext cx="151078" cy="134990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F3575A68-2AAA-3F0A-1C2C-EE9AE0B18A66}"/>
              </a:ext>
            </a:extLst>
          </p:cNvPr>
          <p:cNvSpPr txBox="1"/>
          <p:nvPr/>
        </p:nvSpPr>
        <p:spPr>
          <a:xfrm>
            <a:off x="259239" y="5427054"/>
            <a:ext cx="1705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颱風七級暴風圈</a:t>
            </a:r>
          </a:p>
        </p:txBody>
      </p:sp>
      <p:sp>
        <p:nvSpPr>
          <p:cNvPr id="68" name="流程圖: 接點 67">
            <a:extLst>
              <a:ext uri="{FF2B5EF4-FFF2-40B4-BE49-F238E27FC236}">
                <a16:creationId xmlns:a16="http://schemas.microsoft.com/office/drawing/2014/main" id="{FCF34036-3584-578C-6BC5-84CF50379D68}"/>
              </a:ext>
            </a:extLst>
          </p:cNvPr>
          <p:cNvSpPr/>
          <p:nvPr/>
        </p:nvSpPr>
        <p:spPr>
          <a:xfrm>
            <a:off x="143546" y="5506562"/>
            <a:ext cx="148162" cy="134990"/>
          </a:xfrm>
          <a:prstGeom prst="flowChartConnector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7DA024E-6893-7AD5-A48B-C782A5E3B56C}"/>
              </a:ext>
            </a:extLst>
          </p:cNvPr>
          <p:cNvSpPr txBox="1"/>
          <p:nvPr/>
        </p:nvSpPr>
        <p:spPr>
          <a:xfrm>
            <a:off x="259239" y="5728150"/>
            <a:ext cx="145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颱風十級暴風圈</a:t>
            </a:r>
          </a:p>
        </p:txBody>
      </p:sp>
      <p:sp>
        <p:nvSpPr>
          <p:cNvPr id="72" name="矩形 8">
            <a:extLst>
              <a:ext uri="{FF2B5EF4-FFF2-40B4-BE49-F238E27FC236}">
                <a16:creationId xmlns:a16="http://schemas.microsoft.com/office/drawing/2014/main" id="{3E25E1A8-50F0-B05E-EBF5-AFE65E12826A}"/>
              </a:ext>
            </a:extLst>
          </p:cNvPr>
          <p:cNvSpPr/>
          <p:nvPr/>
        </p:nvSpPr>
        <p:spPr>
          <a:xfrm rot="10800000">
            <a:off x="-12683" y="232310"/>
            <a:ext cx="6854935" cy="785336"/>
          </a:xfrm>
          <a:custGeom>
            <a:avLst/>
            <a:gdLst>
              <a:gd name="connsiteX0" fmla="*/ 0 w 7946571"/>
              <a:gd name="connsiteY0" fmla="*/ 0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0 w 7946571"/>
              <a:gd name="connsiteY4" fmla="*/ 0 h 936171"/>
              <a:gd name="connsiteX0" fmla="*/ 740228 w 7946571"/>
              <a:gd name="connsiteY0" fmla="*/ 32657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0228 w 7946571"/>
              <a:gd name="connsiteY4" fmla="*/ 32657 h 936171"/>
              <a:gd name="connsiteX0" fmla="*/ 743908 w 7946571"/>
              <a:gd name="connsiteY0" fmla="*/ 17068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3908 w 7946571"/>
              <a:gd name="connsiteY4" fmla="*/ 17068 h 936171"/>
              <a:gd name="connsiteX0" fmla="*/ 743908 w 7946571"/>
              <a:gd name="connsiteY0" fmla="*/ 0 h 919103"/>
              <a:gd name="connsiteX1" fmla="*/ 7939210 w 7946571"/>
              <a:gd name="connsiteY1" fmla="*/ 1119 h 919103"/>
              <a:gd name="connsiteX2" fmla="*/ 7946571 w 7946571"/>
              <a:gd name="connsiteY2" fmla="*/ 919103 h 919103"/>
              <a:gd name="connsiteX3" fmla="*/ 0 w 7946571"/>
              <a:gd name="connsiteY3" fmla="*/ 919103 h 919103"/>
              <a:gd name="connsiteX4" fmla="*/ 743908 w 7946571"/>
              <a:gd name="connsiteY4" fmla="*/ 0 h 91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6571" h="919103">
                <a:moveTo>
                  <a:pt x="743908" y="0"/>
                </a:moveTo>
                <a:lnTo>
                  <a:pt x="7939210" y="1119"/>
                </a:lnTo>
                <a:cubicBezTo>
                  <a:pt x="7941664" y="307114"/>
                  <a:pt x="7944117" y="613108"/>
                  <a:pt x="7946571" y="919103"/>
                </a:cubicBezTo>
                <a:lnTo>
                  <a:pt x="0" y="919103"/>
                </a:lnTo>
                <a:lnTo>
                  <a:pt x="743908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9" name="圖片 7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55490E9D-B729-5378-372F-DC299FA63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877" y="3283795"/>
            <a:ext cx="427152" cy="415352"/>
          </a:xfrm>
          <a:prstGeom prst="rect">
            <a:avLst/>
          </a:prstGeom>
        </p:spPr>
      </p:pic>
      <p:pic>
        <p:nvPicPr>
          <p:cNvPr id="80" name="圖片 7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9DEF58B-474B-D6E9-435F-BCD69795E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675" y="1976823"/>
            <a:ext cx="427152" cy="415352"/>
          </a:xfrm>
          <a:prstGeom prst="rect">
            <a:avLst/>
          </a:prstGeom>
        </p:spPr>
      </p:pic>
      <p:pic>
        <p:nvPicPr>
          <p:cNvPr id="81" name="圖片 80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60761359-0B28-2E83-1530-970D2D5F9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146" y="1132227"/>
            <a:ext cx="427151" cy="415351"/>
          </a:xfrm>
          <a:prstGeom prst="rect">
            <a:avLst/>
          </a:prstGeom>
        </p:spPr>
      </p:pic>
      <p:sp>
        <p:nvSpPr>
          <p:cNvPr id="82" name="文字方塊 81">
            <a:extLst>
              <a:ext uri="{FF2B5EF4-FFF2-40B4-BE49-F238E27FC236}">
                <a16:creationId xmlns:a16="http://schemas.microsoft.com/office/drawing/2014/main" id="{AC714CAA-9D9A-F983-BF23-DEDED1DA45BD}"/>
              </a:ext>
            </a:extLst>
          </p:cNvPr>
          <p:cNvSpPr txBox="1"/>
          <p:nvPr/>
        </p:nvSpPr>
        <p:spPr>
          <a:xfrm>
            <a:off x="40101" y="6433480"/>
            <a:ext cx="22995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中央氣象署   </a:t>
            </a:r>
            <a:endParaRPr lang="en-US" altLang="zh-TW" sz="11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發布時間</a:t>
            </a:r>
            <a:r>
              <a:rPr lang="en-US" altLang="zh-TW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2024-11-15 </a:t>
            </a:r>
            <a:r>
              <a:rPr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02:30</a:t>
            </a:r>
            <a:endParaRPr lang="zh-TW" altLang="en-US" sz="11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Picture 8" descr="商標向量素材，350000+張向量圖案免費下載-pngtree">
            <a:extLst>
              <a:ext uri="{FF2B5EF4-FFF2-40B4-BE49-F238E27FC236}">
                <a16:creationId xmlns:a16="http://schemas.microsoft.com/office/drawing/2014/main" id="{34FEDD5C-F0BD-37EE-5A06-5842EBEB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26" y="-54967"/>
            <a:ext cx="353909" cy="34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Facebook更新LOGO，品牌主色由深藍改為亮藍色| 品牌癮－法博思品牌顧問">
            <a:extLst>
              <a:ext uri="{FF2B5EF4-FFF2-40B4-BE49-F238E27FC236}">
                <a16:creationId xmlns:a16="http://schemas.microsoft.com/office/drawing/2014/main" id="{10BE6DA9-3CC2-F39B-C76E-2F258B7C5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5147" l="10000" r="90000">
                        <a14:foregroundMark x1="52600" y1="17794" x2="51500" y2="14559"/>
                        <a14:foregroundMark x1="50700" y1="11176" x2="47300" y2="10000"/>
                        <a14:foregroundMark x1="53400" y1="27353" x2="53800" y2="47500"/>
                        <a14:foregroundMark x1="58000" y1="29118" x2="42300" y2="48088"/>
                        <a14:foregroundMark x1="51500" y1="35735" x2="59500" y2="34118"/>
                        <a14:foregroundMark x1="59100" y1="27353" x2="59900" y2="39118"/>
                        <a14:foregroundMark x1="63300" y1="49853" x2="40100" y2="54265"/>
                        <a14:foregroundMark x1="53400" y1="48088" x2="44600" y2="83971"/>
                        <a14:foregroundMark x1="43900" y1="82794" x2="59500" y2="86176"/>
                        <a14:foregroundMark x1="48800" y1="62059" x2="50700" y2="45294"/>
                        <a14:foregroundMark x1="50300" y1="64412" x2="54500" y2="48676"/>
                        <a14:foregroundMark x1="56400" y1="66618" x2="50000" y2="82794"/>
                        <a14:foregroundMark x1="44200" y1="87794" x2="53400" y2="86176"/>
                        <a14:foregroundMark x1="57600" y1="88971" x2="44200" y2="86765"/>
                        <a14:foregroundMark x1="44600" y1="86176" x2="57200" y2="69412"/>
                        <a14:foregroundMark x1="58000" y1="46912" x2="58300" y2="68824"/>
                        <a14:foregroundMark x1="59100" y1="90735" x2="46100" y2="90147"/>
                        <a14:foregroundMark x1="47765" y1="92311" x2="54100" y2="90147"/>
                        <a14:foregroundMark x1="55700" y1="91765" x2="47700" y2="88382"/>
                        <a14:foregroundMark x1="48100" y1="91765" x2="53400" y2="91765"/>
                        <a14:foregroundMark x1="53800" y1="91176" x2="48100" y2="90147"/>
                        <a14:foregroundMark x1="47700" y1="91765" x2="50700" y2="92353"/>
                        <a14:foregroundMark x1="54100" y1="91765" x2="54100" y2="91765"/>
                        <a14:foregroundMark x1="52200" y1="90147" x2="52200" y2="90147"/>
                        <a14:foregroundMark x1="49600" y1="91765" x2="49600" y2="91765"/>
                        <a14:foregroundMark x1="49200" y1="91765" x2="49200" y2="92589"/>
                        <a14:foregroundMark x1="52600" y1="92941" x2="52600" y2="92941"/>
                        <a14:foregroundMark x1="54900" y1="92941" x2="48800" y2="91765"/>
                        <a14:foregroundMark x1="48100" y1="91765" x2="48100" y2="92376"/>
                        <a14:foregroundMark x1="53000" y1="92941" x2="51529" y2="93039"/>
                        <a14:foregroundMark x1="55300" y1="92941" x2="50700" y2="92941"/>
                        <a14:foregroundMark x1="56000" y1="91765" x2="52200" y2="92941"/>
                        <a14:foregroundMark x1="53800" y1="92353" x2="53400" y2="92353"/>
                        <a14:foregroundMark x1="47700" y1="91176" x2="47700" y2="91176"/>
                        <a14:foregroundMark x1="47300" y1="91176" x2="47300" y2="91176"/>
                        <a14:foregroundMark x1="46900" y1="92941" x2="46900" y2="92941"/>
                        <a14:foregroundMark x1="46500" y1="92941" x2="46500" y2="92941"/>
                        <a14:foregroundMark x1="50700" y1="91765" x2="50700" y2="91765"/>
                        <a14:foregroundMark x1="47700" y1="92353" x2="47700" y2="92353"/>
                        <a14:foregroundMark x1="49200" y1="92353" x2="49200" y2="92353"/>
                        <a14:foregroundMark x1="48800" y1="91176" x2="48800" y2="91176"/>
                        <a14:foregroundMark x1="49600" y1="91765" x2="49600" y2="91765"/>
                        <a14:backgroundMark x1="33200" y1="93971" x2="38900" y2="95735"/>
                        <a14:backgroundMark x1="38500" y1="97941" x2="43100" y2="97941"/>
                        <a14:backgroundMark x1="37800" y1="96324" x2="46900" y2="97353"/>
                        <a14:backgroundMark x1="40800" y1="96765" x2="53400" y2="99118"/>
                        <a14:backgroundMark x1="42000" y1="94559" x2="53400" y2="96765"/>
                        <a14:backgroundMark x1="44600" y1="96765" x2="40400" y2="9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04" y="14464"/>
            <a:ext cx="299929" cy="20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文字方塊 83">
            <a:extLst>
              <a:ext uri="{FF2B5EF4-FFF2-40B4-BE49-F238E27FC236}">
                <a16:creationId xmlns:a16="http://schemas.microsoft.com/office/drawing/2014/main" id="{444A8994-1E01-52BB-427C-1AB60268BB98}"/>
              </a:ext>
            </a:extLst>
          </p:cNvPr>
          <p:cNvSpPr txBox="1"/>
          <p:nvPr/>
        </p:nvSpPr>
        <p:spPr>
          <a:xfrm>
            <a:off x="9242731" y="-7178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颱風氣象預報資訊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B51284E-251A-E7AD-C14F-92EE632F030F}"/>
              </a:ext>
            </a:extLst>
          </p:cNvPr>
          <p:cNvSpPr txBox="1"/>
          <p:nvPr/>
        </p:nvSpPr>
        <p:spPr>
          <a:xfrm>
            <a:off x="10600569" y="-21095"/>
            <a:ext cx="1447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weather_typhoons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38F01D40-210A-4818-4EA1-BE3E8D4E6930}"/>
              </a:ext>
            </a:extLst>
          </p:cNvPr>
          <p:cNvSpPr txBox="1"/>
          <p:nvPr/>
        </p:nvSpPr>
        <p:spPr>
          <a:xfrm>
            <a:off x="263575" y="4829894"/>
            <a:ext cx="907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D9834D6-C0C1-7A33-EEA8-795DF3B8009A}"/>
              </a:ext>
            </a:extLst>
          </p:cNvPr>
          <p:cNvSpPr/>
          <p:nvPr/>
        </p:nvSpPr>
        <p:spPr>
          <a:xfrm>
            <a:off x="136921" y="6076940"/>
            <a:ext cx="175792" cy="172835"/>
          </a:xfrm>
          <a:prstGeom prst="rect">
            <a:avLst/>
          </a:prstGeom>
          <a:pattFill prst="pct20">
            <a:fgClr>
              <a:srgbClr val="FF0000"/>
            </a:fgClr>
            <a:bgClr>
              <a:srgbClr val="80858F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DEA23373-597B-96DB-C5B6-E1B4FEACEBD2}"/>
              </a:ext>
            </a:extLst>
          </p:cNvPr>
          <p:cNvSpPr txBox="1"/>
          <p:nvPr/>
        </p:nvSpPr>
        <p:spPr>
          <a:xfrm>
            <a:off x="259239" y="6009579"/>
            <a:ext cx="93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警戒範圍</a:t>
            </a:r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F7B5C37E-B87C-A211-922F-BD67E20DE6B1}"/>
              </a:ext>
            </a:extLst>
          </p:cNvPr>
          <p:cNvSpPr/>
          <p:nvPr/>
        </p:nvSpPr>
        <p:spPr>
          <a:xfrm>
            <a:off x="-2089759" y="4597087"/>
            <a:ext cx="274484" cy="267943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64C1EFC5-20F3-9CB8-1B4B-69CDD2951B90}"/>
              </a:ext>
            </a:extLst>
          </p:cNvPr>
          <p:cNvSpPr/>
          <p:nvPr/>
        </p:nvSpPr>
        <p:spPr>
          <a:xfrm>
            <a:off x="-3646162" y="2021424"/>
            <a:ext cx="870813" cy="86823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BB1BB69C-484C-4AA0-5BA6-847C23979FE3}"/>
              </a:ext>
            </a:extLst>
          </p:cNvPr>
          <p:cNvSpPr/>
          <p:nvPr/>
        </p:nvSpPr>
        <p:spPr>
          <a:xfrm>
            <a:off x="-1312999" y="2677001"/>
            <a:ext cx="608179" cy="57452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B44DCFAB-3F25-4180-641A-F6C89CB60936}"/>
              </a:ext>
            </a:extLst>
          </p:cNvPr>
          <p:cNvSpPr/>
          <p:nvPr/>
        </p:nvSpPr>
        <p:spPr>
          <a:xfrm>
            <a:off x="-2592324" y="293210"/>
            <a:ext cx="1404104" cy="139364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D1925323-FC75-3893-CAF5-8C716A1681B9}"/>
              </a:ext>
            </a:extLst>
          </p:cNvPr>
          <p:cNvSpPr/>
          <p:nvPr/>
        </p:nvSpPr>
        <p:spPr>
          <a:xfrm>
            <a:off x="-4336124" y="266716"/>
            <a:ext cx="1500653" cy="153610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118" name="圖片 11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A02383EC-10B4-CCEB-917A-70CF2B2B8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1" y="3806576"/>
            <a:ext cx="218933" cy="212885"/>
          </a:xfrm>
          <a:prstGeom prst="rect">
            <a:avLst/>
          </a:prstGeom>
        </p:spPr>
      </p:pic>
      <p:pic>
        <p:nvPicPr>
          <p:cNvPr id="120" name="圖片 11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27054A6-8D60-2C48-1AAC-57AFF88FF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524" y="3835193"/>
            <a:ext cx="218933" cy="212885"/>
          </a:xfrm>
          <a:prstGeom prst="rect">
            <a:avLst/>
          </a:prstGeom>
        </p:spPr>
      </p:pic>
      <p:pic>
        <p:nvPicPr>
          <p:cNvPr id="129" name="圖片 12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D5CBC23-9947-ADBD-1885-AB233364A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371" y="3424130"/>
            <a:ext cx="218933" cy="212885"/>
          </a:xfrm>
          <a:prstGeom prst="rect">
            <a:avLst/>
          </a:prstGeom>
        </p:spPr>
      </p:pic>
      <p:pic>
        <p:nvPicPr>
          <p:cNvPr id="131" name="圖片 130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D88E300-53FD-2235-1DEF-688FB0135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907" y="3415401"/>
            <a:ext cx="218933" cy="212885"/>
          </a:xfrm>
          <a:prstGeom prst="rect">
            <a:avLst/>
          </a:prstGeom>
        </p:spPr>
      </p:pic>
      <p:sp>
        <p:nvSpPr>
          <p:cNvPr id="142" name="橢圓 141">
            <a:extLst>
              <a:ext uri="{FF2B5EF4-FFF2-40B4-BE49-F238E27FC236}">
                <a16:creationId xmlns:a16="http://schemas.microsoft.com/office/drawing/2014/main" id="{555EA4C4-6200-FA80-A682-710FA150E884}"/>
              </a:ext>
            </a:extLst>
          </p:cNvPr>
          <p:cNvSpPr/>
          <p:nvPr/>
        </p:nvSpPr>
        <p:spPr>
          <a:xfrm>
            <a:off x="-1785771" y="3646301"/>
            <a:ext cx="453936" cy="42809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8EDBA880-6503-7A79-25AA-2016808CAC20}"/>
              </a:ext>
            </a:extLst>
          </p:cNvPr>
          <p:cNvSpPr/>
          <p:nvPr/>
        </p:nvSpPr>
        <p:spPr>
          <a:xfrm>
            <a:off x="-2089759" y="2910327"/>
            <a:ext cx="699738" cy="68240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D0A912E1-9E58-31E3-F571-F923E9382EF2}"/>
              </a:ext>
            </a:extLst>
          </p:cNvPr>
          <p:cNvSpPr/>
          <p:nvPr/>
        </p:nvSpPr>
        <p:spPr>
          <a:xfrm>
            <a:off x="-2599128" y="1810658"/>
            <a:ext cx="1154834" cy="109164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5A3E7613-63B7-1880-CA77-0ECA6799FCB5}"/>
              </a:ext>
            </a:extLst>
          </p:cNvPr>
          <p:cNvSpPr/>
          <p:nvPr/>
        </p:nvSpPr>
        <p:spPr>
          <a:xfrm>
            <a:off x="-3477401" y="3044233"/>
            <a:ext cx="1404104" cy="139364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2A651B54-B58B-27F8-26F4-E9FE34B6158A}"/>
              </a:ext>
            </a:extLst>
          </p:cNvPr>
          <p:cNvSpPr/>
          <p:nvPr/>
        </p:nvSpPr>
        <p:spPr>
          <a:xfrm>
            <a:off x="-3124310" y="917749"/>
            <a:ext cx="1950896" cy="201106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56" name="矩形: 圓角 155">
            <a:extLst>
              <a:ext uri="{FF2B5EF4-FFF2-40B4-BE49-F238E27FC236}">
                <a16:creationId xmlns:a16="http://schemas.microsoft.com/office/drawing/2014/main" id="{109CDD78-7C83-5EFF-E9CE-D5A5661201A8}"/>
              </a:ext>
            </a:extLst>
          </p:cNvPr>
          <p:cNvSpPr/>
          <p:nvPr/>
        </p:nvSpPr>
        <p:spPr>
          <a:xfrm>
            <a:off x="-854158" y="1142293"/>
            <a:ext cx="536618" cy="194065"/>
          </a:xfrm>
          <a:prstGeom prst="roundRect">
            <a:avLst/>
          </a:prstGeom>
          <a:solidFill>
            <a:srgbClr val="99D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4" name="圖片 19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7200F17-CDF0-4307-7800-A3021F754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912" y="2842088"/>
            <a:ext cx="218933" cy="212885"/>
          </a:xfrm>
          <a:prstGeom prst="rect">
            <a:avLst/>
          </a:prstGeom>
        </p:spPr>
      </p:pic>
      <p:pic>
        <p:nvPicPr>
          <p:cNvPr id="3" name="圖片 2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7C628024-EA39-7BA8-0937-FF51DEBB9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084" y="1304395"/>
            <a:ext cx="218932" cy="21288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39DC623-AE13-B07B-A482-43B484A8A426}"/>
              </a:ext>
            </a:extLst>
          </p:cNvPr>
          <p:cNvSpPr txBox="1"/>
          <p:nvPr/>
        </p:nvSpPr>
        <p:spPr>
          <a:xfrm>
            <a:off x="12412303" y="-71838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05/24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BE2B9B3-7F71-9999-BEAD-B492EE690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989" y="2570558"/>
            <a:ext cx="218933" cy="212885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6E902E12-F22F-787C-1648-1A1AC8A59E9A}"/>
              </a:ext>
            </a:extLst>
          </p:cNvPr>
          <p:cNvSpPr/>
          <p:nvPr/>
        </p:nvSpPr>
        <p:spPr>
          <a:xfrm>
            <a:off x="-3935062" y="1698599"/>
            <a:ext cx="2472158" cy="249777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2AABD9-D193-DA49-C07A-A6D024B82193}"/>
              </a:ext>
            </a:extLst>
          </p:cNvPr>
          <p:cNvSpPr txBox="1"/>
          <p:nvPr/>
        </p:nvSpPr>
        <p:spPr>
          <a:xfrm>
            <a:off x="12576991" y="426902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05/28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70867CC-95CF-4A03-D2CA-03C7AE195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083" y="4089931"/>
            <a:ext cx="218933" cy="212885"/>
          </a:xfrm>
          <a:prstGeom prst="rect">
            <a:avLst/>
          </a:prstGeom>
        </p:spPr>
      </p:pic>
      <p:pic>
        <p:nvPicPr>
          <p:cNvPr id="18" name="圖片 1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C19B0797-7EDB-5645-C368-6B85A355F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979" y="3910217"/>
            <a:ext cx="218933" cy="212885"/>
          </a:xfrm>
          <a:prstGeom prst="rect">
            <a:avLst/>
          </a:prstGeom>
        </p:spPr>
      </p:pic>
      <p:pic>
        <p:nvPicPr>
          <p:cNvPr id="19" name="圖片 18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64BD2D08-CFA4-4474-274F-42B5222CD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601" y="3869240"/>
            <a:ext cx="218933" cy="212885"/>
          </a:xfrm>
          <a:prstGeom prst="rect">
            <a:avLst/>
          </a:prstGeom>
        </p:spPr>
      </p:pic>
      <p:pic>
        <p:nvPicPr>
          <p:cNvPr id="20" name="圖片 1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A09F8F4-0980-41D5-F9A9-8F7FBFD5C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580" y="5028989"/>
            <a:ext cx="218933" cy="212885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2873094B-8BB4-C08A-EA37-E86597A33AF9}"/>
              </a:ext>
            </a:extLst>
          </p:cNvPr>
          <p:cNvSpPr/>
          <p:nvPr/>
        </p:nvSpPr>
        <p:spPr>
          <a:xfrm>
            <a:off x="-1284814" y="3396992"/>
            <a:ext cx="332786" cy="33855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4FFB813-620D-6905-9365-1366B32C6D1B}"/>
              </a:ext>
            </a:extLst>
          </p:cNvPr>
          <p:cNvSpPr/>
          <p:nvPr/>
        </p:nvSpPr>
        <p:spPr>
          <a:xfrm>
            <a:off x="-1395827" y="1691359"/>
            <a:ext cx="887598" cy="912527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03E464-EB5F-8C8C-3A93-BBBA5113711F}"/>
              </a:ext>
            </a:extLst>
          </p:cNvPr>
          <p:cNvSpPr txBox="1"/>
          <p:nvPr/>
        </p:nvSpPr>
        <p:spPr>
          <a:xfrm>
            <a:off x="5311139" y="597718"/>
            <a:ext cx="1023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bg1"/>
                </a:solidFill>
              </a:rPr>
              <a:t>USAGI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pic>
        <p:nvPicPr>
          <p:cNvPr id="7" name="圖片 6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BE66D66-F091-D1DA-BAD7-491DE5647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600" y="2851076"/>
            <a:ext cx="218933" cy="21288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A75EA2-50FF-6E8B-B760-92EA30747B99}"/>
              </a:ext>
            </a:extLst>
          </p:cNvPr>
          <p:cNvSpPr txBox="1"/>
          <p:nvPr/>
        </p:nvSpPr>
        <p:spPr>
          <a:xfrm>
            <a:off x="6708874" y="250081"/>
            <a:ext cx="2446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    心    氣    壓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百帕                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七級暴風圈半徑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公里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十級暴風圈半徑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公里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0E282CC-D1FD-451B-501C-652F298F2945}"/>
              </a:ext>
            </a:extLst>
          </p:cNvPr>
          <p:cNvSpPr txBox="1"/>
          <p:nvPr/>
        </p:nvSpPr>
        <p:spPr>
          <a:xfrm>
            <a:off x="8155578" y="249136"/>
            <a:ext cx="524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965</a:t>
            </a: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150</a:t>
            </a: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50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F978F3E-6BFF-B7D0-90F0-BBC8AEB0354D}"/>
              </a:ext>
            </a:extLst>
          </p:cNvPr>
          <p:cNvSpPr txBox="1"/>
          <p:nvPr/>
        </p:nvSpPr>
        <p:spPr>
          <a:xfrm>
            <a:off x="9084702" y="250081"/>
            <a:ext cx="3144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公尺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公尺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未來預測路徑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公里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1691236-CC97-C6E9-0525-60BB33E7A482}"/>
              </a:ext>
            </a:extLst>
          </p:cNvPr>
          <p:cNvSpPr txBox="1"/>
          <p:nvPr/>
        </p:nvSpPr>
        <p:spPr>
          <a:xfrm>
            <a:off x="10343210" y="254432"/>
            <a:ext cx="10745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45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西北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" name="圖形 39" descr="警告 以實心填滿">
            <a:extLst>
              <a:ext uri="{FF2B5EF4-FFF2-40B4-BE49-F238E27FC236}">
                <a16:creationId xmlns:a16="http://schemas.microsoft.com/office/drawing/2014/main" id="{C9955B7E-1EE6-249F-A1C9-84CCFE786C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116" y="374490"/>
            <a:ext cx="491956" cy="491956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F705E0AF-4404-7A40-C6DF-531E4397889E}"/>
              </a:ext>
            </a:extLst>
          </p:cNvPr>
          <p:cNvSpPr txBox="1"/>
          <p:nvPr/>
        </p:nvSpPr>
        <p:spPr>
          <a:xfrm>
            <a:off x="637392" y="408538"/>
            <a:ext cx="3442936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85000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海上陸上颱風警報</a:t>
            </a: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9F6490FB-2D24-F3DE-3671-EFB915A1748F}"/>
              </a:ext>
            </a:extLst>
          </p:cNvPr>
          <p:cNvCxnSpPr>
            <a:cxnSpLocks/>
          </p:cNvCxnSpPr>
          <p:nvPr/>
        </p:nvCxnSpPr>
        <p:spPr>
          <a:xfrm>
            <a:off x="4290845" y="408538"/>
            <a:ext cx="0" cy="41442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8F4981AF-7876-D580-8930-AB538F8B2EE5}"/>
              </a:ext>
            </a:extLst>
          </p:cNvPr>
          <p:cNvSpPr txBox="1"/>
          <p:nvPr/>
        </p:nvSpPr>
        <p:spPr>
          <a:xfrm>
            <a:off x="4548834" y="402170"/>
            <a:ext cx="1083946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中度颱風 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B0F72D8-BF1C-4DE7-38B5-5CE69A12F8A8}"/>
              </a:ext>
            </a:extLst>
          </p:cNvPr>
          <p:cNvSpPr txBox="1"/>
          <p:nvPr/>
        </p:nvSpPr>
        <p:spPr>
          <a:xfrm>
            <a:off x="4548834" y="582050"/>
            <a:ext cx="985768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天兔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B4E4BAF8-3D5A-91D3-AFBE-284642A93E5C}"/>
              </a:ext>
            </a:extLst>
          </p:cNvPr>
          <p:cNvSpPr txBox="1"/>
          <p:nvPr/>
        </p:nvSpPr>
        <p:spPr>
          <a:xfrm>
            <a:off x="5311140" y="398329"/>
            <a:ext cx="519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chemeClr val="bg1"/>
                </a:solidFill>
              </a:rPr>
              <a:t>2425</a:t>
            </a:r>
            <a:endParaRPr lang="zh-TW" altLang="en-US" sz="1050" dirty="0">
              <a:solidFill>
                <a:schemeClr val="bg1"/>
              </a:solidFill>
            </a:endParaRPr>
          </a:p>
        </p:txBody>
      </p: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5982743C-B7A1-5DB1-E1FA-E699000712B6}"/>
              </a:ext>
            </a:extLst>
          </p:cNvPr>
          <p:cNvCxnSpPr>
            <a:cxnSpLocks/>
          </p:cNvCxnSpPr>
          <p:nvPr/>
        </p:nvCxnSpPr>
        <p:spPr>
          <a:xfrm>
            <a:off x="4587745" y="1034767"/>
            <a:ext cx="0" cy="37061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7" name="圖片 86">
            <a:extLst>
              <a:ext uri="{FF2B5EF4-FFF2-40B4-BE49-F238E27FC236}">
                <a16:creationId xmlns:a16="http://schemas.microsoft.com/office/drawing/2014/main" id="{D01CF87F-8F1E-BAB3-70F4-166C66C9611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51" b="99298" l="6452" r="87097">
                        <a14:foregroundMark x1="22412" y1="33037" x2="24938" y2="56848"/>
                        <a14:foregroundMark x1="16129" y1="54737" x2="16129" y2="95789"/>
                        <a14:foregroundMark x1="22581" y1="21053" x2="22581" y2="43509"/>
                        <a14:foregroundMark x1="22581" y1="7368" x2="12903" y2="32982"/>
                        <a14:foregroundMark x1="22581" y1="2105" x2="22581" y2="9825"/>
                        <a14:foregroundMark x1="19355" y1="2105" x2="19355" y2="2105"/>
                        <a14:foregroundMark x1="19355" y1="351" x2="16129" y2="2807"/>
                        <a14:foregroundMark x1="22581" y1="95439" x2="22581" y2="97544"/>
                        <a14:foregroundMark x1="19355" y1="95789" x2="19355" y2="98246"/>
                        <a14:foregroundMark x1="12903" y1="96491" x2="12903" y2="99298"/>
                        <a14:foregroundMark x1="32258" y1="97544" x2="32258" y2="99298"/>
                        <a14:foregroundMark x1="29032" y1="96140" x2="22581" y2="60000"/>
                        <a14:foregroundMark x1="19355" y1="64912" x2="35484" y2="19298"/>
                        <a14:foregroundMark x1="25806" y1="78596" x2="29032" y2="64912"/>
                        <a14:foregroundMark x1="22581" y1="18246" x2="29032" y2="4561"/>
                      </a14:backgroundRemoval>
                    </a14:imgEffect>
                  </a14:imgLayer>
                </a14:imgProps>
              </a:ext>
            </a:extLst>
          </a:blip>
          <a:srcRect l="16863" t="2212" r="72445"/>
          <a:stretch/>
        </p:blipFill>
        <p:spPr>
          <a:xfrm>
            <a:off x="2181579" y="1208419"/>
            <a:ext cx="45719" cy="2169229"/>
          </a:xfrm>
          <a:prstGeom prst="rect">
            <a:avLst/>
          </a:prstGeom>
        </p:spPr>
      </p:pic>
      <p:sp>
        <p:nvSpPr>
          <p:cNvPr id="91" name="文字方塊 90">
            <a:extLst>
              <a:ext uri="{FF2B5EF4-FFF2-40B4-BE49-F238E27FC236}">
                <a16:creationId xmlns:a16="http://schemas.microsoft.com/office/drawing/2014/main" id="{8428B48D-1A1F-8C4C-8033-71BC409EDE3E}"/>
              </a:ext>
            </a:extLst>
          </p:cNvPr>
          <p:cNvSpPr txBox="1"/>
          <p:nvPr/>
        </p:nvSpPr>
        <p:spPr>
          <a:xfrm>
            <a:off x="6107" y="1156073"/>
            <a:ext cx="4283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估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雨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8AB89B91-FE5A-8D2A-6555-0286868FAFEA}"/>
              </a:ext>
            </a:extLst>
          </p:cNvPr>
          <p:cNvSpPr txBox="1"/>
          <p:nvPr/>
        </p:nvSpPr>
        <p:spPr>
          <a:xfrm>
            <a:off x="2186525" y="114065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6797CDF-6DFD-5F7E-0E07-6ABDCB781A6E}"/>
              </a:ext>
            </a:extLst>
          </p:cNvPr>
          <p:cNvSpPr txBox="1"/>
          <p:nvPr/>
        </p:nvSpPr>
        <p:spPr>
          <a:xfrm>
            <a:off x="2190728" y="318690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少</a:t>
            </a: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E474775D-B0E2-3E1E-8CDA-F69DF2E3A4C7}"/>
              </a:ext>
            </a:extLst>
          </p:cNvPr>
          <p:cNvSpPr txBox="1"/>
          <p:nvPr/>
        </p:nvSpPr>
        <p:spPr>
          <a:xfrm>
            <a:off x="18067" y="364318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圖例</a:t>
            </a:r>
          </a:p>
        </p:txBody>
      </p: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79B79013-9C64-2D5E-05B0-F1CAFA3EB225}"/>
              </a:ext>
            </a:extLst>
          </p:cNvPr>
          <p:cNvCxnSpPr>
            <a:cxnSpLocks/>
          </p:cNvCxnSpPr>
          <p:nvPr/>
        </p:nvCxnSpPr>
        <p:spPr>
          <a:xfrm>
            <a:off x="573072" y="3664451"/>
            <a:ext cx="0" cy="2529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6" name="圖片 95" descr="一張含有 圓形, space, 黑色, 黑暗 的圖片&#10;&#10;自動產生的描述">
            <a:extLst>
              <a:ext uri="{FF2B5EF4-FFF2-40B4-BE49-F238E27FC236}">
                <a16:creationId xmlns:a16="http://schemas.microsoft.com/office/drawing/2014/main" id="{ADEE51A5-F73F-148A-8F72-9B37F9E146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1" y="4023517"/>
            <a:ext cx="218934" cy="212886"/>
          </a:xfrm>
          <a:prstGeom prst="rect">
            <a:avLst/>
          </a:prstGeom>
        </p:spPr>
      </p:pic>
      <p:sp>
        <p:nvSpPr>
          <p:cNvPr id="97" name="文字方塊 96">
            <a:extLst>
              <a:ext uri="{FF2B5EF4-FFF2-40B4-BE49-F238E27FC236}">
                <a16:creationId xmlns:a16="http://schemas.microsoft.com/office/drawing/2014/main" id="{E681AAAA-79C8-B758-21DA-DB5DE6057F7C}"/>
              </a:ext>
            </a:extLst>
          </p:cNvPr>
          <p:cNvSpPr txBox="1"/>
          <p:nvPr/>
        </p:nvSpPr>
        <p:spPr>
          <a:xfrm>
            <a:off x="259239" y="4266106"/>
            <a:ext cx="3043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輕度        中度       強烈颱風</a:t>
            </a:r>
          </a:p>
        </p:txBody>
      </p:sp>
      <p:sp>
        <p:nvSpPr>
          <p:cNvPr id="98" name="淚滴形 97">
            <a:extLst>
              <a:ext uri="{FF2B5EF4-FFF2-40B4-BE49-F238E27FC236}">
                <a16:creationId xmlns:a16="http://schemas.microsoft.com/office/drawing/2014/main" id="{9997A8B3-899F-8791-7A23-234AEBE6814F}"/>
              </a:ext>
            </a:extLst>
          </p:cNvPr>
          <p:cNvSpPr/>
          <p:nvPr/>
        </p:nvSpPr>
        <p:spPr>
          <a:xfrm rot="3422124">
            <a:off x="121904" y="5155205"/>
            <a:ext cx="176625" cy="193200"/>
          </a:xfrm>
          <a:prstGeom prst="teardrop">
            <a:avLst>
              <a:gd name="adj" fmla="val 90022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45774A53-770B-1850-CA97-AC87C4EEB069}"/>
              </a:ext>
            </a:extLst>
          </p:cNvPr>
          <p:cNvCxnSpPr>
            <a:cxnSpLocks/>
          </p:cNvCxnSpPr>
          <p:nvPr/>
        </p:nvCxnSpPr>
        <p:spPr>
          <a:xfrm>
            <a:off x="142260" y="4968412"/>
            <a:ext cx="18483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F9BE2CD6-0A47-D96A-5F56-7FAED85F8700}"/>
              </a:ext>
            </a:extLst>
          </p:cNvPr>
          <p:cNvCxnSpPr>
            <a:cxnSpLocks/>
          </p:cNvCxnSpPr>
          <p:nvPr/>
        </p:nvCxnSpPr>
        <p:spPr>
          <a:xfrm>
            <a:off x="53254" y="6409814"/>
            <a:ext cx="234450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1C285413-C93F-AEA2-5815-96B40BF167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618" b="94944" l="9864" r="90136">
                        <a14:foregroundMark x1="74150" y1="12921" x2="52041" y2="26966"/>
                        <a14:foregroundMark x1="52041" y1="26966" x2="40816" y2="42697"/>
                        <a14:foregroundMark x1="65646" y1="25000" x2="45578" y2="44663"/>
                        <a14:foregroundMark x1="73810" y1="17135" x2="65306" y2="31461"/>
                        <a14:foregroundMark x1="77551" y1="17416" x2="76871" y2="29494"/>
                        <a14:foregroundMark x1="79592" y1="21910" x2="82313" y2="15449"/>
                        <a14:foregroundMark x1="77891" y1="27809" x2="73129" y2="40169"/>
                        <a14:foregroundMark x1="67007" y1="32865" x2="35714" y2="53090"/>
                        <a14:foregroundMark x1="43878" y1="36517" x2="38435" y2="53371"/>
                        <a14:foregroundMark x1="38435" y1="53371" x2="38435" y2="58427"/>
                        <a14:foregroundMark x1="41156" y1="38764" x2="36054" y2="46910"/>
                        <a14:foregroundMark x1="35714" y1="46629" x2="42177" y2="52809"/>
                        <a14:foregroundMark x1="47959" y1="49438" x2="45238" y2="58427"/>
                        <a14:foregroundMark x1="35034" y1="44382" x2="34014" y2="57022"/>
                        <a14:foregroundMark x1="26871" y1="63202" x2="26871" y2="63202"/>
                        <a14:foregroundMark x1="32313" y1="43820" x2="32313" y2="43820"/>
                        <a14:foregroundMark x1="50340" y1="91011" x2="50340" y2="91011"/>
                        <a14:foregroundMark x1="48639" y1="94663" x2="48639" y2="94101"/>
                        <a14:foregroundMark x1="52721" y1="94944" x2="52721" y2="94944"/>
                        <a14:foregroundMark x1="84694" y1="10955" x2="67007" y2="10112"/>
                        <a14:foregroundMark x1="67007" y1="10112" x2="56122" y2="18258"/>
                        <a14:foregroundMark x1="77891" y1="5618" x2="77891" y2="5618"/>
                        <a14:foregroundMark x1="81293" y1="8989" x2="81973" y2="10112"/>
                        <a14:foregroundMark x1="90136" y1="11517" x2="90136" y2="11517"/>
                        <a14:foregroundMark x1="85714" y1="23034" x2="85714" y2="23034"/>
                        <a14:foregroundMark x1="73810" y1="74438" x2="73810" y2="74438"/>
                        <a14:foregroundMark x1="76190" y1="90730" x2="76190" y2="90730"/>
                        <a14:foregroundMark x1="27891" y1="51966" x2="27891" y2="51966"/>
                        <a14:foregroundMark x1="27551" y1="51966" x2="26531" y2="52528"/>
                        <a14:foregroundMark x1="29932" y1="50562" x2="25510" y2="53371"/>
                        <a14:foregroundMark x1="11905" y1="51124" x2="11905" y2="51124"/>
                        <a14:foregroundMark x1="14286" y1="49157" x2="13946" y2="49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922" y="1110970"/>
            <a:ext cx="1961768" cy="23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86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A491381-5C52-69B9-EA47-3B8CFAAD7625}"/>
              </a:ext>
            </a:extLst>
          </p:cNvPr>
          <p:cNvSpPr/>
          <p:nvPr/>
        </p:nvSpPr>
        <p:spPr>
          <a:xfrm>
            <a:off x="0" y="0"/>
            <a:ext cx="12192000" cy="93617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形 5" descr="溫度計 外框">
            <a:extLst>
              <a:ext uri="{FF2B5EF4-FFF2-40B4-BE49-F238E27FC236}">
                <a16:creationId xmlns:a16="http://schemas.microsoft.com/office/drawing/2014/main" id="{B22077DA-ACDF-E8A8-E1B6-53329009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57" y="92528"/>
            <a:ext cx="751114" cy="75111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C150B43-129D-A29C-1B86-3DCCEC765960}"/>
              </a:ext>
            </a:extLst>
          </p:cNvPr>
          <p:cNvSpPr txBox="1"/>
          <p:nvPr/>
        </p:nvSpPr>
        <p:spPr>
          <a:xfrm>
            <a:off x="671632" y="11414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一週天氣預報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20E381-F81A-1EBF-162C-993BC022A292}"/>
              </a:ext>
            </a:extLst>
          </p:cNvPr>
          <p:cNvSpPr/>
          <p:nvPr/>
        </p:nvSpPr>
        <p:spPr>
          <a:xfrm>
            <a:off x="4245429" y="-38501"/>
            <a:ext cx="7946571" cy="974672"/>
          </a:xfrm>
          <a:custGeom>
            <a:avLst/>
            <a:gdLst>
              <a:gd name="connsiteX0" fmla="*/ 0 w 7946571"/>
              <a:gd name="connsiteY0" fmla="*/ 0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0 w 7946571"/>
              <a:gd name="connsiteY4" fmla="*/ 0 h 936171"/>
              <a:gd name="connsiteX0" fmla="*/ 740228 w 7946571"/>
              <a:gd name="connsiteY0" fmla="*/ 32657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0228 w 7946571"/>
              <a:gd name="connsiteY4" fmla="*/ 32657 h 93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6571" h="936171">
                <a:moveTo>
                  <a:pt x="740228" y="32657"/>
                </a:moveTo>
                <a:lnTo>
                  <a:pt x="7946571" y="0"/>
                </a:lnTo>
                <a:lnTo>
                  <a:pt x="7946571" y="936171"/>
                </a:lnTo>
                <a:lnTo>
                  <a:pt x="0" y="936171"/>
                </a:lnTo>
                <a:lnTo>
                  <a:pt x="740228" y="32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F222F93-5228-4EB8-9723-AA748131A594}"/>
              </a:ext>
            </a:extLst>
          </p:cNvPr>
          <p:cNvSpPr/>
          <p:nvPr/>
        </p:nvSpPr>
        <p:spPr>
          <a:xfrm>
            <a:off x="1132114" y="1447800"/>
            <a:ext cx="10080172" cy="435428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DF111BE-38CF-379A-91DB-31813CA9CA48}"/>
              </a:ext>
            </a:extLst>
          </p:cNvPr>
          <p:cNvSpPr/>
          <p:nvPr/>
        </p:nvSpPr>
        <p:spPr>
          <a:xfrm>
            <a:off x="859971" y="1104900"/>
            <a:ext cx="1273629" cy="12518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8A627FA-FE57-7E9C-6DF2-49A3373F627D}"/>
              </a:ext>
            </a:extLst>
          </p:cNvPr>
          <p:cNvSpPr txBox="1"/>
          <p:nvPr/>
        </p:nvSpPr>
        <p:spPr>
          <a:xfrm>
            <a:off x="859971" y="1050313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i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北部</a:t>
            </a:r>
            <a:endParaRPr lang="en-US" altLang="zh-TW" sz="3200" b="1" i="1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i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地區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6895F6B-F0B6-9245-E039-B9DE544181E6}"/>
              </a:ext>
            </a:extLst>
          </p:cNvPr>
          <p:cNvSpPr/>
          <p:nvPr/>
        </p:nvSpPr>
        <p:spPr>
          <a:xfrm>
            <a:off x="2492829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7/19(</a:t>
            </a:r>
            <a:r>
              <a:rPr lang="zh-TW" altLang="en-US" sz="1400" b="1" dirty="0">
                <a:solidFill>
                  <a:schemeClr val="tx1"/>
                </a:solidFill>
              </a:rPr>
              <a:t>五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6C89298-CA5E-E27E-A889-B9BF20618EA7}"/>
              </a:ext>
            </a:extLst>
          </p:cNvPr>
          <p:cNvSpPr/>
          <p:nvPr/>
        </p:nvSpPr>
        <p:spPr>
          <a:xfrm>
            <a:off x="3624944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7/20(</a:t>
            </a:r>
            <a:r>
              <a:rPr lang="zh-TW" altLang="en-US" sz="1400" b="1" dirty="0">
                <a:solidFill>
                  <a:schemeClr val="tx1"/>
                </a:solidFill>
              </a:rPr>
              <a:t>六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D058B58-81CC-BF5F-5990-D05695C7EC02}"/>
              </a:ext>
            </a:extLst>
          </p:cNvPr>
          <p:cNvSpPr/>
          <p:nvPr/>
        </p:nvSpPr>
        <p:spPr>
          <a:xfrm>
            <a:off x="4757054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7/21(</a:t>
            </a:r>
            <a:r>
              <a:rPr lang="zh-TW" altLang="en-US" sz="1400" b="1" dirty="0">
                <a:solidFill>
                  <a:schemeClr val="tx1"/>
                </a:solidFill>
              </a:rPr>
              <a:t>日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59C4532-0A2D-D1AF-B5E5-F5D7AD400FB9}"/>
              </a:ext>
            </a:extLst>
          </p:cNvPr>
          <p:cNvSpPr/>
          <p:nvPr/>
        </p:nvSpPr>
        <p:spPr>
          <a:xfrm>
            <a:off x="5889164" y="5390608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7/22(</a:t>
            </a:r>
            <a:r>
              <a:rPr lang="zh-TW" altLang="en-US" sz="1400" b="1" dirty="0">
                <a:solidFill>
                  <a:schemeClr val="tx1"/>
                </a:solidFill>
              </a:rPr>
              <a:t>一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955EDDD9-F329-96E8-28F4-3EEB478E0093}"/>
              </a:ext>
            </a:extLst>
          </p:cNvPr>
          <p:cNvSpPr/>
          <p:nvPr/>
        </p:nvSpPr>
        <p:spPr>
          <a:xfrm>
            <a:off x="7021274" y="5394388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7/23(</a:t>
            </a:r>
            <a:r>
              <a:rPr lang="zh-TW" altLang="en-US" sz="1400" b="1" dirty="0">
                <a:solidFill>
                  <a:schemeClr val="tx1"/>
                </a:solidFill>
              </a:rPr>
              <a:t>二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2671AC7-A65A-2B25-6889-EA9E67B01DA0}"/>
              </a:ext>
            </a:extLst>
          </p:cNvPr>
          <p:cNvSpPr/>
          <p:nvPr/>
        </p:nvSpPr>
        <p:spPr>
          <a:xfrm>
            <a:off x="8158838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7/24(</a:t>
            </a:r>
            <a:r>
              <a:rPr lang="zh-TW" altLang="en-US" sz="1400" b="1" dirty="0">
                <a:solidFill>
                  <a:schemeClr val="tx1"/>
                </a:solidFill>
              </a:rPr>
              <a:t>三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E77AE39-F845-37DD-CB36-A7FCE9AC43C9}"/>
              </a:ext>
            </a:extLst>
          </p:cNvPr>
          <p:cNvSpPr/>
          <p:nvPr/>
        </p:nvSpPr>
        <p:spPr>
          <a:xfrm>
            <a:off x="9296402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7/25(</a:t>
            </a:r>
            <a:r>
              <a:rPr lang="zh-TW" altLang="en-US" sz="1400" b="1" dirty="0">
                <a:solidFill>
                  <a:schemeClr val="tx1"/>
                </a:solidFill>
              </a:rPr>
              <a:t>四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ADEE14F4-E778-E1E0-26B0-E464536EC310}"/>
              </a:ext>
            </a:extLst>
          </p:cNvPr>
          <p:cNvCxnSpPr>
            <a:cxnSpLocks/>
          </p:cNvCxnSpPr>
          <p:nvPr/>
        </p:nvCxnSpPr>
        <p:spPr>
          <a:xfrm>
            <a:off x="2487373" y="5143915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89D48A46-F63A-DB08-AA00-3FAFDA2E24B1}"/>
              </a:ext>
            </a:extLst>
          </p:cNvPr>
          <p:cNvCxnSpPr>
            <a:cxnSpLocks/>
          </p:cNvCxnSpPr>
          <p:nvPr/>
        </p:nvCxnSpPr>
        <p:spPr>
          <a:xfrm>
            <a:off x="2487373" y="4745002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CEA7C371-100E-C1DF-209F-4EB3B957EA6E}"/>
              </a:ext>
            </a:extLst>
          </p:cNvPr>
          <p:cNvCxnSpPr>
            <a:cxnSpLocks/>
          </p:cNvCxnSpPr>
          <p:nvPr/>
        </p:nvCxnSpPr>
        <p:spPr>
          <a:xfrm>
            <a:off x="2487373" y="4364536"/>
            <a:ext cx="775789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ECFBD1C7-C06E-D464-54F6-3A5DE915ED5E}"/>
              </a:ext>
            </a:extLst>
          </p:cNvPr>
          <p:cNvCxnSpPr>
            <a:cxnSpLocks/>
          </p:cNvCxnSpPr>
          <p:nvPr/>
        </p:nvCxnSpPr>
        <p:spPr>
          <a:xfrm>
            <a:off x="2492829" y="3576502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EB84B0E-C919-1A32-B0D1-4860B6AF2AE0}"/>
              </a:ext>
            </a:extLst>
          </p:cNvPr>
          <p:cNvCxnSpPr>
            <a:cxnSpLocks/>
          </p:cNvCxnSpPr>
          <p:nvPr/>
        </p:nvCxnSpPr>
        <p:spPr>
          <a:xfrm>
            <a:off x="2492829" y="3967628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4BF1AADD-A339-DD36-2F05-9D7FBD29D930}"/>
              </a:ext>
            </a:extLst>
          </p:cNvPr>
          <p:cNvCxnSpPr>
            <a:cxnSpLocks/>
          </p:cNvCxnSpPr>
          <p:nvPr/>
        </p:nvCxnSpPr>
        <p:spPr>
          <a:xfrm>
            <a:off x="2483748" y="2795350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9D874D33-0C8C-8065-3B67-9706AC14E3FC}"/>
              </a:ext>
            </a:extLst>
          </p:cNvPr>
          <p:cNvCxnSpPr>
            <a:cxnSpLocks/>
          </p:cNvCxnSpPr>
          <p:nvPr/>
        </p:nvCxnSpPr>
        <p:spPr>
          <a:xfrm>
            <a:off x="2492829" y="2403493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6906A444-33F5-E735-31F6-BD3B49A379C7}"/>
              </a:ext>
            </a:extLst>
          </p:cNvPr>
          <p:cNvCxnSpPr>
            <a:cxnSpLocks/>
          </p:cNvCxnSpPr>
          <p:nvPr/>
        </p:nvCxnSpPr>
        <p:spPr>
          <a:xfrm>
            <a:off x="2487373" y="3181296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30E61-64F5-1745-E770-1DBBFF8F0641}"/>
              </a:ext>
            </a:extLst>
          </p:cNvPr>
          <p:cNvSpPr txBox="1"/>
          <p:nvPr/>
        </p:nvSpPr>
        <p:spPr>
          <a:xfrm>
            <a:off x="2074125" y="22319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37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B66DFD5-9891-FC22-643C-602EA1AC825F}"/>
              </a:ext>
            </a:extLst>
          </p:cNvPr>
          <p:cNvSpPr txBox="1"/>
          <p:nvPr/>
        </p:nvSpPr>
        <p:spPr>
          <a:xfrm>
            <a:off x="2065044" y="26142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35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4B035C5-8128-6D0C-BDC3-A8A8A4BEF334}"/>
              </a:ext>
            </a:extLst>
          </p:cNvPr>
          <p:cNvSpPr txBox="1"/>
          <p:nvPr/>
        </p:nvSpPr>
        <p:spPr>
          <a:xfrm>
            <a:off x="2074125" y="37766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29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94EFE9A-E62A-0E06-CD34-336E2396EBAC}"/>
              </a:ext>
            </a:extLst>
          </p:cNvPr>
          <p:cNvSpPr txBox="1"/>
          <p:nvPr/>
        </p:nvSpPr>
        <p:spPr>
          <a:xfrm>
            <a:off x="2074125" y="33987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31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9AA1933-5216-4A99-906B-5E358E18E6D9}"/>
              </a:ext>
            </a:extLst>
          </p:cNvPr>
          <p:cNvSpPr txBox="1"/>
          <p:nvPr/>
        </p:nvSpPr>
        <p:spPr>
          <a:xfrm>
            <a:off x="2065044" y="299842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33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9FD74AD-A1CD-F8BC-D2A6-4393529C875E}"/>
              </a:ext>
            </a:extLst>
          </p:cNvPr>
          <p:cNvSpPr txBox="1"/>
          <p:nvPr/>
        </p:nvSpPr>
        <p:spPr>
          <a:xfrm>
            <a:off x="2065044" y="41762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27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A0DEFE8-6C93-1AD8-C620-653BE0304FBD}"/>
              </a:ext>
            </a:extLst>
          </p:cNvPr>
          <p:cNvSpPr txBox="1"/>
          <p:nvPr/>
        </p:nvSpPr>
        <p:spPr>
          <a:xfrm>
            <a:off x="2074125" y="45595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25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F2E44FD-7709-2C5C-F2C9-8F0ADF1E419C}"/>
              </a:ext>
            </a:extLst>
          </p:cNvPr>
          <p:cNvSpPr txBox="1"/>
          <p:nvPr/>
        </p:nvSpPr>
        <p:spPr>
          <a:xfrm>
            <a:off x="2065044" y="49535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23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8F69CAD-910F-45D4-B57F-5C8D6100ECA6}"/>
              </a:ext>
            </a:extLst>
          </p:cNvPr>
          <p:cNvSpPr txBox="1"/>
          <p:nvPr/>
        </p:nvSpPr>
        <p:spPr>
          <a:xfrm>
            <a:off x="1985959" y="1720310"/>
            <a:ext cx="595035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℃</a:t>
            </a:r>
            <a:endParaRPr lang="en-US" altLang="zh-TW" sz="10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E382327A-715F-8898-B947-0C425F01A789}"/>
              </a:ext>
            </a:extLst>
          </p:cNvPr>
          <p:cNvCxnSpPr>
            <a:cxnSpLocks/>
          </p:cNvCxnSpPr>
          <p:nvPr/>
        </p:nvCxnSpPr>
        <p:spPr>
          <a:xfrm>
            <a:off x="3016250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D9D458C1-303E-3F47-FE50-53000E672AF0}"/>
              </a:ext>
            </a:extLst>
          </p:cNvPr>
          <p:cNvCxnSpPr>
            <a:cxnSpLocks/>
          </p:cNvCxnSpPr>
          <p:nvPr/>
        </p:nvCxnSpPr>
        <p:spPr>
          <a:xfrm>
            <a:off x="4121150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B43C1E22-21D8-CC33-EF55-534FDC2CE5C1}"/>
              </a:ext>
            </a:extLst>
          </p:cNvPr>
          <p:cNvCxnSpPr>
            <a:cxnSpLocks/>
          </p:cNvCxnSpPr>
          <p:nvPr/>
        </p:nvCxnSpPr>
        <p:spPr>
          <a:xfrm>
            <a:off x="5251450" y="2397839"/>
            <a:ext cx="0" cy="28726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5CEF4B2D-285E-23BA-6674-7A92927CC3D4}"/>
              </a:ext>
            </a:extLst>
          </p:cNvPr>
          <p:cNvCxnSpPr>
            <a:cxnSpLocks/>
          </p:cNvCxnSpPr>
          <p:nvPr/>
        </p:nvCxnSpPr>
        <p:spPr>
          <a:xfrm>
            <a:off x="6388100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E224BD9B-EB94-ADF4-E9D4-1963FA3C1F3E}"/>
              </a:ext>
            </a:extLst>
          </p:cNvPr>
          <p:cNvCxnSpPr>
            <a:cxnSpLocks/>
          </p:cNvCxnSpPr>
          <p:nvPr/>
        </p:nvCxnSpPr>
        <p:spPr>
          <a:xfrm>
            <a:off x="7505700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455A137C-046D-F794-04FE-438AF0ACC2A8}"/>
              </a:ext>
            </a:extLst>
          </p:cNvPr>
          <p:cNvCxnSpPr>
            <a:cxnSpLocks/>
          </p:cNvCxnSpPr>
          <p:nvPr/>
        </p:nvCxnSpPr>
        <p:spPr>
          <a:xfrm>
            <a:off x="8648700" y="2397839"/>
            <a:ext cx="0" cy="28282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DBB4E478-4AB3-DD23-F0BF-C9935E3D1EC0}"/>
              </a:ext>
            </a:extLst>
          </p:cNvPr>
          <p:cNvCxnSpPr>
            <a:cxnSpLocks/>
          </p:cNvCxnSpPr>
          <p:nvPr/>
        </p:nvCxnSpPr>
        <p:spPr>
          <a:xfrm>
            <a:off x="9783524" y="2397839"/>
            <a:ext cx="0" cy="28282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679D0B5F-B85A-8B6E-CAF2-8151DF5D1C29}"/>
              </a:ext>
            </a:extLst>
          </p:cNvPr>
          <p:cNvCxnSpPr>
            <a:cxnSpLocks/>
          </p:cNvCxnSpPr>
          <p:nvPr/>
        </p:nvCxnSpPr>
        <p:spPr>
          <a:xfrm flipH="1">
            <a:off x="10433941" y="4947469"/>
            <a:ext cx="565880" cy="6118"/>
          </a:xfrm>
          <a:prstGeom prst="line">
            <a:avLst/>
          </a:prstGeom>
          <a:ln w="38100">
            <a:solidFill>
              <a:schemeClr val="accent1">
                <a:alpha val="97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C40ADD09-1D09-12AB-15C0-BAE517A42585}"/>
              </a:ext>
            </a:extLst>
          </p:cNvPr>
          <p:cNvCxnSpPr>
            <a:cxnSpLocks/>
          </p:cNvCxnSpPr>
          <p:nvPr/>
        </p:nvCxnSpPr>
        <p:spPr>
          <a:xfrm flipH="1">
            <a:off x="10433941" y="4541527"/>
            <a:ext cx="565881" cy="0"/>
          </a:xfrm>
          <a:prstGeom prst="line">
            <a:avLst/>
          </a:prstGeom>
          <a:ln w="38100">
            <a:solidFill>
              <a:srgbClr val="FF0000">
                <a:alpha val="97000"/>
              </a:srgb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FE37B2F-F468-76D7-71F1-96F8DD95BACC}"/>
              </a:ext>
            </a:extLst>
          </p:cNvPr>
          <p:cNvSpPr txBox="1"/>
          <p:nvPr/>
        </p:nvSpPr>
        <p:spPr>
          <a:xfrm>
            <a:off x="10455082" y="426452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高溫</a:t>
            </a: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D24CC9E5-A40F-5B44-3442-948A804043A5}"/>
              </a:ext>
            </a:extLst>
          </p:cNvPr>
          <p:cNvSpPr txBox="1"/>
          <p:nvPr/>
        </p:nvSpPr>
        <p:spPr>
          <a:xfrm>
            <a:off x="10470660" y="467658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低溫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4A152173-7F92-72F1-8320-A2DC16884292}"/>
              </a:ext>
            </a:extLst>
          </p:cNvPr>
          <p:cNvSpPr txBox="1"/>
          <p:nvPr/>
        </p:nvSpPr>
        <p:spPr>
          <a:xfrm>
            <a:off x="6535841" y="15846"/>
            <a:ext cx="3775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高溫炎熱注意午後雷雨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下週留意熱帶系統動向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未提供相片說明。">
            <a:extLst>
              <a:ext uri="{FF2B5EF4-FFF2-40B4-BE49-F238E27FC236}">
                <a16:creationId xmlns:a16="http://schemas.microsoft.com/office/drawing/2014/main" id="{B2D52516-68F8-73E6-58E6-108C34419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1800" y1="27200" x2="56600" y2="12800"/>
                        <a14:foregroundMark x1="56600" y1="12800" x2="73800" y2="33200"/>
                        <a14:foregroundMark x1="73800" y1="33200" x2="44200" y2="40800"/>
                        <a14:foregroundMark x1="44200" y1="40800" x2="16400" y2="29200"/>
                        <a14:foregroundMark x1="16400" y1="29200" x2="16400" y2="29200"/>
                        <a14:foregroundMark x1="37200" y1="25400" x2="70800" y2="23400"/>
                        <a14:foregroundMark x1="70800" y1="23400" x2="45000" y2="32200"/>
                        <a14:foregroundMark x1="45000" y1="32200" x2="25200" y2="31200"/>
                        <a14:foregroundMark x1="59600" y1="28200" x2="32000" y2="28000"/>
                        <a14:foregroundMark x1="32000" y1="28000" x2="69800" y2="25400"/>
                        <a14:foregroundMark x1="73400" y1="25400" x2="44800" y2="12600"/>
                        <a14:foregroundMark x1="44800" y1="12600" x2="27000" y2="34600"/>
                        <a14:foregroundMark x1="27000" y1="34600" x2="39600" y2="33200"/>
                        <a14:foregroundMark x1="22000" y1="28400" x2="32800" y2="22400"/>
                        <a14:foregroundMark x1="43600" y1="37600" x2="23200" y2="58600"/>
                        <a14:foregroundMark x1="23200" y1="58600" x2="65400" y2="76000"/>
                        <a14:foregroundMark x1="65400" y1="76000" x2="67400" y2="47000"/>
                        <a14:foregroundMark x1="67400" y1="47000" x2="58600" y2="42800"/>
                        <a14:foregroundMark x1="53600" y1="48200" x2="21000" y2="72400"/>
                        <a14:foregroundMark x1="21000" y1="72400" x2="45000" y2="48400"/>
                        <a14:foregroundMark x1="45000" y1="48400" x2="58400" y2="46600"/>
                        <a14:foregroundMark x1="25800" y1="72400" x2="47200" y2="52400"/>
                        <a14:foregroundMark x1="47200" y1="52400" x2="60000" y2="30400"/>
                        <a14:foregroundMark x1="60000" y1="30400" x2="57000" y2="32200"/>
                        <a14:foregroundMark x1="73400" y1="26800" x2="79800" y2="30800"/>
                        <a14:foregroundMark x1="39200" y1="39600" x2="40200" y2="38200"/>
                        <a14:foregroundMark x1="50000" y1="38200" x2="58400" y2="38600"/>
                        <a14:foregroundMark x1="51200" y1="58000" x2="48200" y2="68800"/>
                        <a14:foregroundMark x1="82200" y1="67000" x2="77200" y2="68800"/>
                        <a14:foregroundMark x1="81200" y1="70400" x2="84600" y2="61000"/>
                        <a14:foregroundMark x1="76400" y1="73400" x2="84600" y2="64400"/>
                        <a14:foregroundMark x1="83200" y1="68400" x2="80200" y2="63800"/>
                        <a14:foregroundMark x1="47200" y1="75200" x2="48600" y2="76800"/>
                        <a14:foregroundMark x1="48200" y1="78800" x2="50600" y2="68000"/>
                        <a14:foregroundMark x1="48200" y1="77200" x2="47000" y2="78400"/>
                        <a14:foregroundMark x1="47200" y1="82200" x2="51000" y2="77400"/>
                        <a14:foregroundMark x1="45000" y1="82200" x2="46600" y2="72800"/>
                        <a14:foregroundMark x1="40800" y1="53000" x2="40200" y2="51200"/>
                        <a14:foregroundMark x1="24000" y1="63600" x2="22600" y2="61800"/>
                        <a14:foregroundMark x1="22800" y1="66000" x2="23000" y2="63400"/>
                        <a14:foregroundMark x1="43800" y1="39000" x2="45200" y2="37600"/>
                        <a14:foregroundMark x1="30600" y1="28400" x2="57800" y2="23600"/>
                        <a14:foregroundMark x1="57800" y1="23600" x2="58400" y2="33000"/>
                        <a14:foregroundMark x1="41400" y1="38400" x2="43200" y2="39200"/>
                        <a14:foregroundMark x1="55400" y1="65800" x2="52000" y2="66600"/>
                        <a14:foregroundMark x1="49000" y1="64000" x2="56800" y2="75000"/>
                        <a14:foregroundMark x1="23000" y1="62000" x2="20800" y2="6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" y="5904256"/>
            <a:ext cx="1005403" cy="100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cebook更新LOGO，品牌主色由深藍改為亮藍色| 品牌癮－法博思品牌顧問">
            <a:extLst>
              <a:ext uri="{FF2B5EF4-FFF2-40B4-BE49-F238E27FC236}">
                <a16:creationId xmlns:a16="http://schemas.microsoft.com/office/drawing/2014/main" id="{F58961E7-2914-6FA3-F9D6-FBF594978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88" b="93824" l="10000" r="90000">
                        <a14:foregroundMark x1="40900" y1="12941" x2="49000" y2="6765"/>
                        <a14:foregroundMark x1="49000" y1="6765" x2="58600" y2="6618"/>
                        <a14:foregroundMark x1="58600" y1="6618" x2="60200" y2="6618"/>
                        <a14:foregroundMark x1="49800" y1="8088" x2="55800" y2="6176"/>
                        <a14:foregroundMark x1="59000" y1="89412" x2="60100" y2="90735"/>
                        <a14:foregroundMark x1="42200" y1="92941" x2="43700" y2="91765"/>
                        <a14:foregroundMark x1="43400" y1="93382" x2="47500" y2="92206"/>
                        <a14:foregroundMark x1="56300" y1="93824" x2="54700" y2="93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99" y="6354936"/>
            <a:ext cx="571945" cy="38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商標向量素材，350000+張向量圖案免費下載-pngtree">
            <a:extLst>
              <a:ext uri="{FF2B5EF4-FFF2-40B4-BE49-F238E27FC236}">
                <a16:creationId xmlns:a16="http://schemas.microsoft.com/office/drawing/2014/main" id="{94346D53-D572-876D-A7E2-DBFA780BC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52" y="6205246"/>
            <a:ext cx="711184" cy="7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5597435D-B707-A271-5EF3-884CB59752B3}"/>
              </a:ext>
            </a:extLst>
          </p:cNvPr>
          <p:cNvSpPr txBox="1"/>
          <p:nvPr/>
        </p:nvSpPr>
        <p:spPr>
          <a:xfrm>
            <a:off x="1515925" y="6423925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颱風氣象預報中心</a:t>
            </a: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D1490242-6985-5F50-0A55-B6C52E570068}"/>
              </a:ext>
            </a:extLst>
          </p:cNvPr>
          <p:cNvSpPr txBox="1"/>
          <p:nvPr/>
        </p:nvSpPr>
        <p:spPr>
          <a:xfrm>
            <a:off x="3283162" y="6423924"/>
            <a:ext cx="156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weather_typhoons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B3A72685-E82D-04A9-E06B-A25E54665F60}"/>
              </a:ext>
            </a:extLst>
          </p:cNvPr>
          <p:cNvSpPr txBox="1"/>
          <p:nvPr/>
        </p:nvSpPr>
        <p:spPr>
          <a:xfrm>
            <a:off x="10311234" y="6423923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中央氣象署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1CC4BBD-76E6-42A4-2F24-C67AF1200541}"/>
              </a:ext>
            </a:extLst>
          </p:cNvPr>
          <p:cNvSpPr txBox="1"/>
          <p:nvPr/>
        </p:nvSpPr>
        <p:spPr>
          <a:xfrm>
            <a:off x="10245263" y="184265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天氣概況</a:t>
            </a:r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F0235953-9788-B021-0E81-B357B41AA9FA}"/>
              </a:ext>
            </a:extLst>
          </p:cNvPr>
          <p:cNvSpPr/>
          <p:nvPr/>
        </p:nvSpPr>
        <p:spPr>
          <a:xfrm>
            <a:off x="3017520" y="2596896"/>
            <a:ext cx="6772656" cy="414528"/>
          </a:xfrm>
          <a:custGeom>
            <a:avLst/>
            <a:gdLst>
              <a:gd name="connsiteX0" fmla="*/ 0 w 6772656"/>
              <a:gd name="connsiteY0" fmla="*/ 0 h 414528"/>
              <a:gd name="connsiteX1" fmla="*/ 1091184 w 6772656"/>
              <a:gd name="connsiteY1" fmla="*/ 201168 h 414528"/>
              <a:gd name="connsiteX2" fmla="*/ 2231136 w 6772656"/>
              <a:gd name="connsiteY2" fmla="*/ 6096 h 414528"/>
              <a:gd name="connsiteX3" fmla="*/ 3371088 w 6772656"/>
              <a:gd name="connsiteY3" fmla="*/ 6096 h 414528"/>
              <a:gd name="connsiteX4" fmla="*/ 4492752 w 6772656"/>
              <a:gd name="connsiteY4" fmla="*/ 201168 h 414528"/>
              <a:gd name="connsiteX5" fmla="*/ 5632704 w 6772656"/>
              <a:gd name="connsiteY5" fmla="*/ 414528 h 414528"/>
              <a:gd name="connsiteX6" fmla="*/ 6772656 w 6772656"/>
              <a:gd name="connsiteY6" fmla="*/ 414528 h 414528"/>
              <a:gd name="connsiteX7" fmla="*/ 6772656 w 6772656"/>
              <a:gd name="connsiteY7" fmla="*/ 414528 h 414528"/>
              <a:gd name="connsiteX8" fmla="*/ 6772656 w 6772656"/>
              <a:gd name="connsiteY8" fmla="*/ 414528 h 41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72656" h="414528">
                <a:moveTo>
                  <a:pt x="0" y="0"/>
                </a:moveTo>
                <a:lnTo>
                  <a:pt x="1091184" y="201168"/>
                </a:lnTo>
                <a:lnTo>
                  <a:pt x="2231136" y="6096"/>
                </a:lnTo>
                <a:lnTo>
                  <a:pt x="3371088" y="6096"/>
                </a:lnTo>
                <a:lnTo>
                  <a:pt x="4492752" y="201168"/>
                </a:lnTo>
                <a:lnTo>
                  <a:pt x="5632704" y="414528"/>
                </a:lnTo>
                <a:lnTo>
                  <a:pt x="6772656" y="414528"/>
                </a:lnTo>
                <a:lnTo>
                  <a:pt x="6772656" y="414528"/>
                </a:lnTo>
                <a:lnTo>
                  <a:pt x="6772656" y="414528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手繪多邊形: 圖案 31">
            <a:extLst>
              <a:ext uri="{FF2B5EF4-FFF2-40B4-BE49-F238E27FC236}">
                <a16:creationId xmlns:a16="http://schemas.microsoft.com/office/drawing/2014/main" id="{A5D8D183-AFF7-846C-3C07-60571A2AAD86}"/>
              </a:ext>
            </a:extLst>
          </p:cNvPr>
          <p:cNvSpPr/>
          <p:nvPr/>
        </p:nvSpPr>
        <p:spPr>
          <a:xfrm>
            <a:off x="3017520" y="4370832"/>
            <a:ext cx="6790944" cy="0"/>
          </a:xfrm>
          <a:custGeom>
            <a:avLst/>
            <a:gdLst>
              <a:gd name="connsiteX0" fmla="*/ 0 w 6790944"/>
              <a:gd name="connsiteY0" fmla="*/ 0 h 0"/>
              <a:gd name="connsiteX1" fmla="*/ 6790944 w 679094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90944">
                <a:moveTo>
                  <a:pt x="0" y="0"/>
                </a:moveTo>
                <a:lnTo>
                  <a:pt x="6790944" y="0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A280038B-8F1C-57C9-D1D0-025DF529C7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4352" y="1784383"/>
            <a:ext cx="7280246" cy="3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73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8CADC9DA-5F68-0621-45D6-090DCBDC09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8DE29326-C374-D0B9-46CD-53F45510531E}"/>
              </a:ext>
            </a:extLst>
          </p:cNvPr>
          <p:cNvSpPr/>
          <p:nvPr/>
        </p:nvSpPr>
        <p:spPr>
          <a:xfrm>
            <a:off x="-96512" y="1017646"/>
            <a:ext cx="2572790" cy="5846721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BB927388-0225-6DDD-1867-519EE4F1A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91" b="93662" l="6073" r="94332">
                        <a14:foregroundMark x1="76923" y1="4460" x2="76923" y2="4460"/>
                        <a14:foregroundMark x1="94332" y1="7981" x2="94332" y2="7981"/>
                        <a14:foregroundMark x1="87045" y1="18075" x2="87045" y2="18075"/>
                        <a14:foregroundMark x1="87045" y1="17136" x2="56275" y2="69953"/>
                        <a14:foregroundMark x1="42105" y1="71831" x2="41700" y2="70657"/>
                        <a14:foregroundMark x1="40486" y1="84742" x2="40486" y2="91784"/>
                        <a14:foregroundMark x1="24291" y1="34507" x2="24291" y2="34507"/>
                        <a14:foregroundMark x1="23077" y1="35915" x2="17409" y2="40376"/>
                        <a14:foregroundMark x1="8502" y1="50939" x2="8502" y2="50939"/>
                        <a14:foregroundMark x1="6073" y1="51174" x2="10931" y2="49765"/>
                        <a14:foregroundMark x1="72470" y1="47418" x2="72874" y2="33568"/>
                        <a14:foregroundMark x1="70850" y1="54225" x2="68016" y2="59155"/>
                        <a14:foregroundMark x1="72470" y1="53756" x2="70040" y2="58451"/>
                        <a14:foregroundMark x1="69231" y1="58451" x2="69231" y2="60798"/>
                        <a14:foregroundMark x1="22672" y1="82864" x2="22672" y2="82864"/>
                        <a14:foregroundMark x1="23482" y1="82864" x2="23482" y2="82864"/>
                        <a14:foregroundMark x1="75304" y1="73709" x2="75304" y2="73709"/>
                        <a14:foregroundMark x1="51417" y1="75822" x2="51417" y2="75822"/>
                        <a14:foregroundMark x1="48178" y1="80516" x2="48178" y2="80516"/>
                        <a14:foregroundMark x1="77328" y1="90376" x2="77328" y2="90376"/>
                        <a14:foregroundMark x1="78947" y1="92019" x2="78947" y2="92019"/>
                        <a14:foregroundMark x1="80162" y1="93662" x2="80162" y2="93662"/>
                        <a14:foregroundMark x1="43320" y1="93427" x2="43320" y2="93427"/>
                        <a14:foregroundMark x1="92308" y1="19953" x2="92308" y2="199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612" y="1112041"/>
            <a:ext cx="1506687" cy="2598577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A4766632-2D17-133F-8A4F-C4131EF67463}"/>
              </a:ext>
            </a:extLst>
          </p:cNvPr>
          <p:cNvSpPr/>
          <p:nvPr/>
        </p:nvSpPr>
        <p:spPr>
          <a:xfrm>
            <a:off x="-77002" y="232311"/>
            <a:ext cx="12278788" cy="7853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A750F544-16C0-1381-D9E8-F8F1B816D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944" y="1166255"/>
            <a:ext cx="218932" cy="212884"/>
          </a:xfrm>
          <a:prstGeom prst="rect">
            <a:avLst/>
          </a:prstGeom>
        </p:spPr>
      </p:pic>
      <p:pic>
        <p:nvPicPr>
          <p:cNvPr id="24" name="圖片 2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5D183F0-4640-41C6-B1CA-6C54A163D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341" y="3833732"/>
            <a:ext cx="218933" cy="212885"/>
          </a:xfrm>
          <a:prstGeom prst="rect">
            <a:avLst/>
          </a:prstGeom>
        </p:spPr>
      </p:pic>
      <p:pic>
        <p:nvPicPr>
          <p:cNvPr id="26" name="圖片 25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09EAFCE-DB6D-D72A-212D-F1AD773705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2" y="3396275"/>
            <a:ext cx="218933" cy="212885"/>
          </a:xfrm>
          <a:prstGeom prst="rect">
            <a:avLst/>
          </a:prstGeom>
        </p:spPr>
      </p:pic>
      <p:pic>
        <p:nvPicPr>
          <p:cNvPr id="28" name="圖片 2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E62B14F-7DA1-34A6-1FC1-1A67647E56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426" y="2904923"/>
            <a:ext cx="218933" cy="212885"/>
          </a:xfrm>
          <a:prstGeom prst="rect">
            <a:avLst/>
          </a:prstGeom>
        </p:spPr>
      </p:pic>
      <p:pic>
        <p:nvPicPr>
          <p:cNvPr id="34" name="圖片 33" descr="一張含有 圖形, 字型, 平面設計, 美工圖案 的圖片&#10;&#10;自動產生的描述">
            <a:extLst>
              <a:ext uri="{FF2B5EF4-FFF2-40B4-BE49-F238E27FC236}">
                <a16:creationId xmlns:a16="http://schemas.microsoft.com/office/drawing/2014/main" id="{624E6CFA-E4F1-9EE7-7EF2-24435E9613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808" y="1474488"/>
            <a:ext cx="1140769" cy="1140769"/>
          </a:xfrm>
          <a:prstGeom prst="rect">
            <a:avLst/>
          </a:prstGeom>
        </p:spPr>
      </p:pic>
      <p:pic>
        <p:nvPicPr>
          <p:cNvPr id="46" name="圖片 4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E27C85A0-4066-8E8A-60AE-6F2445D819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1" y="4305436"/>
            <a:ext cx="218933" cy="212885"/>
          </a:xfrm>
          <a:prstGeom prst="rect">
            <a:avLst/>
          </a:prstGeom>
        </p:spPr>
      </p:pic>
      <p:pic>
        <p:nvPicPr>
          <p:cNvPr id="48" name="圖片 4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53C9F84E-E0F2-9556-524A-623A41575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93" y="4305525"/>
            <a:ext cx="218933" cy="212885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33060879-771C-D331-C9C2-9981237C5FEE}"/>
              </a:ext>
            </a:extLst>
          </p:cNvPr>
          <p:cNvSpPr txBox="1"/>
          <p:nvPr/>
        </p:nvSpPr>
        <p:spPr>
          <a:xfrm>
            <a:off x="259239" y="3986667"/>
            <a:ext cx="12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熱帶性低氣壓</a:t>
            </a:r>
          </a:p>
        </p:txBody>
      </p:sp>
      <p:pic>
        <p:nvPicPr>
          <p:cNvPr id="52" name="圖片 51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B1BB6083-F9C7-BF12-43C3-6CD1101B58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83" y="4305525"/>
            <a:ext cx="218933" cy="212885"/>
          </a:xfrm>
          <a:prstGeom prst="rect">
            <a:avLst/>
          </a:prstGeom>
        </p:spPr>
      </p:pic>
      <p:sp>
        <p:nvSpPr>
          <p:cNvPr id="57" name="文字方塊 56">
            <a:extLst>
              <a:ext uri="{FF2B5EF4-FFF2-40B4-BE49-F238E27FC236}">
                <a16:creationId xmlns:a16="http://schemas.microsoft.com/office/drawing/2014/main" id="{11999AE1-6AA1-F0A4-8FEF-357F86035CC0}"/>
              </a:ext>
            </a:extLst>
          </p:cNvPr>
          <p:cNvSpPr txBox="1"/>
          <p:nvPr/>
        </p:nvSpPr>
        <p:spPr>
          <a:xfrm>
            <a:off x="259240" y="5162639"/>
            <a:ext cx="2023864" cy="2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預測路徑誤差範圍</a:t>
            </a: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48B73818-9F40-0642-4D90-7E90B565E862}"/>
              </a:ext>
            </a:extLst>
          </p:cNvPr>
          <p:cNvCxnSpPr>
            <a:cxnSpLocks/>
          </p:cNvCxnSpPr>
          <p:nvPr/>
        </p:nvCxnSpPr>
        <p:spPr>
          <a:xfrm>
            <a:off x="125210" y="4704388"/>
            <a:ext cx="1848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AE2BF04-4C75-491E-E64E-EA1F30A7CA6C}"/>
              </a:ext>
            </a:extLst>
          </p:cNvPr>
          <p:cNvSpPr txBox="1"/>
          <p:nvPr/>
        </p:nvSpPr>
        <p:spPr>
          <a:xfrm>
            <a:off x="259239" y="4605142"/>
            <a:ext cx="943383" cy="2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過去路徑</a:t>
            </a:r>
          </a:p>
        </p:txBody>
      </p:sp>
      <p:sp>
        <p:nvSpPr>
          <p:cNvPr id="66" name="流程圖: 接點 65">
            <a:extLst>
              <a:ext uri="{FF2B5EF4-FFF2-40B4-BE49-F238E27FC236}">
                <a16:creationId xmlns:a16="http://schemas.microsoft.com/office/drawing/2014/main" id="{6B867BCB-E32B-F91F-2DCA-A0390BF6E93C}"/>
              </a:ext>
            </a:extLst>
          </p:cNvPr>
          <p:cNvSpPr/>
          <p:nvPr/>
        </p:nvSpPr>
        <p:spPr>
          <a:xfrm>
            <a:off x="149932" y="5811085"/>
            <a:ext cx="151078" cy="134990"/>
          </a:xfrm>
          <a:prstGeom prst="flowChartConnector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F3575A68-2AAA-3F0A-1C2C-EE9AE0B18A66}"/>
              </a:ext>
            </a:extLst>
          </p:cNvPr>
          <p:cNvSpPr txBox="1"/>
          <p:nvPr/>
        </p:nvSpPr>
        <p:spPr>
          <a:xfrm>
            <a:off x="259239" y="5427054"/>
            <a:ext cx="1705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颱風七級暴風圈</a:t>
            </a:r>
          </a:p>
        </p:txBody>
      </p:sp>
      <p:sp>
        <p:nvSpPr>
          <p:cNvPr id="68" name="流程圖: 接點 67">
            <a:extLst>
              <a:ext uri="{FF2B5EF4-FFF2-40B4-BE49-F238E27FC236}">
                <a16:creationId xmlns:a16="http://schemas.microsoft.com/office/drawing/2014/main" id="{FCF34036-3584-578C-6BC5-84CF50379D68}"/>
              </a:ext>
            </a:extLst>
          </p:cNvPr>
          <p:cNvSpPr/>
          <p:nvPr/>
        </p:nvSpPr>
        <p:spPr>
          <a:xfrm>
            <a:off x="143546" y="5506562"/>
            <a:ext cx="148162" cy="134990"/>
          </a:xfrm>
          <a:prstGeom prst="flowChartConnector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7DA024E-6893-7AD5-A48B-C782A5E3B56C}"/>
              </a:ext>
            </a:extLst>
          </p:cNvPr>
          <p:cNvSpPr txBox="1"/>
          <p:nvPr/>
        </p:nvSpPr>
        <p:spPr>
          <a:xfrm>
            <a:off x="259239" y="5728150"/>
            <a:ext cx="145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颱風十級暴風圈</a:t>
            </a:r>
          </a:p>
        </p:txBody>
      </p:sp>
      <p:sp>
        <p:nvSpPr>
          <p:cNvPr id="72" name="矩形 8">
            <a:extLst>
              <a:ext uri="{FF2B5EF4-FFF2-40B4-BE49-F238E27FC236}">
                <a16:creationId xmlns:a16="http://schemas.microsoft.com/office/drawing/2014/main" id="{3E25E1A8-50F0-B05E-EBF5-AFE65E12826A}"/>
              </a:ext>
            </a:extLst>
          </p:cNvPr>
          <p:cNvSpPr/>
          <p:nvPr/>
        </p:nvSpPr>
        <p:spPr>
          <a:xfrm rot="10800000">
            <a:off x="-12683" y="232310"/>
            <a:ext cx="6854935" cy="785336"/>
          </a:xfrm>
          <a:custGeom>
            <a:avLst/>
            <a:gdLst>
              <a:gd name="connsiteX0" fmla="*/ 0 w 7946571"/>
              <a:gd name="connsiteY0" fmla="*/ 0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0 w 7946571"/>
              <a:gd name="connsiteY4" fmla="*/ 0 h 936171"/>
              <a:gd name="connsiteX0" fmla="*/ 740228 w 7946571"/>
              <a:gd name="connsiteY0" fmla="*/ 32657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0228 w 7946571"/>
              <a:gd name="connsiteY4" fmla="*/ 32657 h 936171"/>
              <a:gd name="connsiteX0" fmla="*/ 743908 w 7946571"/>
              <a:gd name="connsiteY0" fmla="*/ 17068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3908 w 7946571"/>
              <a:gd name="connsiteY4" fmla="*/ 17068 h 936171"/>
              <a:gd name="connsiteX0" fmla="*/ 743908 w 7946571"/>
              <a:gd name="connsiteY0" fmla="*/ 0 h 919103"/>
              <a:gd name="connsiteX1" fmla="*/ 7939210 w 7946571"/>
              <a:gd name="connsiteY1" fmla="*/ 1119 h 919103"/>
              <a:gd name="connsiteX2" fmla="*/ 7946571 w 7946571"/>
              <a:gd name="connsiteY2" fmla="*/ 919103 h 919103"/>
              <a:gd name="connsiteX3" fmla="*/ 0 w 7946571"/>
              <a:gd name="connsiteY3" fmla="*/ 919103 h 919103"/>
              <a:gd name="connsiteX4" fmla="*/ 743908 w 7946571"/>
              <a:gd name="connsiteY4" fmla="*/ 0 h 91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6571" h="919103">
                <a:moveTo>
                  <a:pt x="743908" y="0"/>
                </a:moveTo>
                <a:lnTo>
                  <a:pt x="7939210" y="1119"/>
                </a:lnTo>
                <a:cubicBezTo>
                  <a:pt x="7941664" y="307114"/>
                  <a:pt x="7944117" y="613108"/>
                  <a:pt x="7946571" y="919103"/>
                </a:cubicBezTo>
                <a:lnTo>
                  <a:pt x="0" y="919103"/>
                </a:lnTo>
                <a:lnTo>
                  <a:pt x="743908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9" name="圖片 7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55490E9D-B729-5378-372F-DC299FA63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877" y="3283795"/>
            <a:ext cx="427152" cy="415352"/>
          </a:xfrm>
          <a:prstGeom prst="rect">
            <a:avLst/>
          </a:prstGeom>
        </p:spPr>
      </p:pic>
      <p:pic>
        <p:nvPicPr>
          <p:cNvPr id="80" name="圖片 7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9DEF58B-474B-D6E9-435F-BCD69795E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675" y="1976823"/>
            <a:ext cx="427152" cy="415352"/>
          </a:xfrm>
          <a:prstGeom prst="rect">
            <a:avLst/>
          </a:prstGeom>
        </p:spPr>
      </p:pic>
      <p:pic>
        <p:nvPicPr>
          <p:cNvPr id="81" name="圖片 80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60761359-0B28-2E83-1530-970D2D5F9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146" y="1132227"/>
            <a:ext cx="427151" cy="415351"/>
          </a:xfrm>
          <a:prstGeom prst="rect">
            <a:avLst/>
          </a:prstGeom>
        </p:spPr>
      </p:pic>
      <p:sp>
        <p:nvSpPr>
          <p:cNvPr id="82" name="文字方塊 81">
            <a:extLst>
              <a:ext uri="{FF2B5EF4-FFF2-40B4-BE49-F238E27FC236}">
                <a16:creationId xmlns:a16="http://schemas.microsoft.com/office/drawing/2014/main" id="{AC714CAA-9D9A-F983-BF23-DEDED1DA45BD}"/>
              </a:ext>
            </a:extLst>
          </p:cNvPr>
          <p:cNvSpPr txBox="1"/>
          <p:nvPr/>
        </p:nvSpPr>
        <p:spPr>
          <a:xfrm>
            <a:off x="40101" y="6433480"/>
            <a:ext cx="22995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中央氣象署   </a:t>
            </a:r>
            <a:endParaRPr lang="en-US" altLang="zh-TW" sz="11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發布時間</a:t>
            </a:r>
            <a:r>
              <a:rPr lang="en-US" altLang="zh-TW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2025-06-12 10:00</a:t>
            </a:r>
            <a:endParaRPr lang="zh-TW" altLang="en-US" sz="11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Picture 8" descr="商標向量素材，350000+張向量圖案免費下載-pngtree">
            <a:extLst>
              <a:ext uri="{FF2B5EF4-FFF2-40B4-BE49-F238E27FC236}">
                <a16:creationId xmlns:a16="http://schemas.microsoft.com/office/drawing/2014/main" id="{34FEDD5C-F0BD-37EE-5A06-5842EBEB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26" y="-54967"/>
            <a:ext cx="353909" cy="34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Facebook更新LOGO，品牌主色由深藍改為亮藍色| 品牌癮－法博思品牌顧問">
            <a:extLst>
              <a:ext uri="{FF2B5EF4-FFF2-40B4-BE49-F238E27FC236}">
                <a16:creationId xmlns:a16="http://schemas.microsoft.com/office/drawing/2014/main" id="{10BE6DA9-3CC2-F39B-C76E-2F258B7C5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147" l="10000" r="90000">
                        <a14:foregroundMark x1="52600" y1="17794" x2="51500" y2="14559"/>
                        <a14:foregroundMark x1="50700" y1="11176" x2="47300" y2="10000"/>
                        <a14:foregroundMark x1="53400" y1="27353" x2="53800" y2="47500"/>
                        <a14:foregroundMark x1="58000" y1="29118" x2="42300" y2="48088"/>
                        <a14:foregroundMark x1="51500" y1="35735" x2="59500" y2="34118"/>
                        <a14:foregroundMark x1="59100" y1="27353" x2="59900" y2="39118"/>
                        <a14:foregroundMark x1="63300" y1="49853" x2="40100" y2="54265"/>
                        <a14:foregroundMark x1="53400" y1="48088" x2="44600" y2="83971"/>
                        <a14:foregroundMark x1="43900" y1="82794" x2="59500" y2="86176"/>
                        <a14:foregroundMark x1="48800" y1="62059" x2="50700" y2="45294"/>
                        <a14:foregroundMark x1="50300" y1="64412" x2="54500" y2="48676"/>
                        <a14:foregroundMark x1="56400" y1="66618" x2="50000" y2="82794"/>
                        <a14:foregroundMark x1="44200" y1="87794" x2="53400" y2="86176"/>
                        <a14:foregroundMark x1="57600" y1="88971" x2="44200" y2="86765"/>
                        <a14:foregroundMark x1="44600" y1="86176" x2="57200" y2="69412"/>
                        <a14:foregroundMark x1="58000" y1="46912" x2="58300" y2="68824"/>
                        <a14:foregroundMark x1="59100" y1="90735" x2="46100" y2="90147"/>
                        <a14:foregroundMark x1="47765" y1="92311" x2="54100" y2="90147"/>
                        <a14:foregroundMark x1="55700" y1="91765" x2="47700" y2="88382"/>
                        <a14:foregroundMark x1="48100" y1="91765" x2="53400" y2="91765"/>
                        <a14:foregroundMark x1="53800" y1="91176" x2="48100" y2="90147"/>
                        <a14:foregroundMark x1="47700" y1="91765" x2="50700" y2="92353"/>
                        <a14:foregroundMark x1="54100" y1="91765" x2="54100" y2="91765"/>
                        <a14:foregroundMark x1="52200" y1="90147" x2="52200" y2="90147"/>
                        <a14:foregroundMark x1="49600" y1="91765" x2="49600" y2="91765"/>
                        <a14:foregroundMark x1="49200" y1="91765" x2="49200" y2="92589"/>
                        <a14:foregroundMark x1="52600" y1="92941" x2="52600" y2="92941"/>
                        <a14:foregroundMark x1="54900" y1="92941" x2="48800" y2="91765"/>
                        <a14:foregroundMark x1="48100" y1="91765" x2="48100" y2="92376"/>
                        <a14:foregroundMark x1="53000" y1="92941" x2="51529" y2="93039"/>
                        <a14:foregroundMark x1="55300" y1="92941" x2="50700" y2="92941"/>
                        <a14:foregroundMark x1="56000" y1="91765" x2="52200" y2="92941"/>
                        <a14:foregroundMark x1="53800" y1="92353" x2="53400" y2="92353"/>
                        <a14:foregroundMark x1="47700" y1="91176" x2="47700" y2="91176"/>
                        <a14:foregroundMark x1="47300" y1="91176" x2="47300" y2="91176"/>
                        <a14:foregroundMark x1="46900" y1="92941" x2="46900" y2="92941"/>
                        <a14:foregroundMark x1="46500" y1="92941" x2="46500" y2="92941"/>
                        <a14:foregroundMark x1="50700" y1="91765" x2="50700" y2="91765"/>
                        <a14:foregroundMark x1="47700" y1="92353" x2="47700" y2="92353"/>
                        <a14:foregroundMark x1="49200" y1="92353" x2="49200" y2="92353"/>
                        <a14:foregroundMark x1="48800" y1="91176" x2="48800" y2="91176"/>
                        <a14:foregroundMark x1="49600" y1="91765" x2="49600" y2="91765"/>
                        <a14:backgroundMark x1="33200" y1="93971" x2="38900" y2="95735"/>
                        <a14:backgroundMark x1="38500" y1="97941" x2="43100" y2="97941"/>
                        <a14:backgroundMark x1="37800" y1="96324" x2="46900" y2="97353"/>
                        <a14:backgroundMark x1="40800" y1="96765" x2="53400" y2="99118"/>
                        <a14:backgroundMark x1="42000" y1="94559" x2="53400" y2="96765"/>
                        <a14:backgroundMark x1="44600" y1="96765" x2="40400" y2="9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04" y="14464"/>
            <a:ext cx="299929" cy="20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文字方塊 83">
            <a:extLst>
              <a:ext uri="{FF2B5EF4-FFF2-40B4-BE49-F238E27FC236}">
                <a16:creationId xmlns:a16="http://schemas.microsoft.com/office/drawing/2014/main" id="{444A8994-1E01-52BB-427C-1AB60268BB98}"/>
              </a:ext>
            </a:extLst>
          </p:cNvPr>
          <p:cNvSpPr txBox="1"/>
          <p:nvPr/>
        </p:nvSpPr>
        <p:spPr>
          <a:xfrm>
            <a:off x="9242731" y="-7178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颱風氣象預報資訊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B51284E-251A-E7AD-C14F-92EE632F030F}"/>
              </a:ext>
            </a:extLst>
          </p:cNvPr>
          <p:cNvSpPr txBox="1"/>
          <p:nvPr/>
        </p:nvSpPr>
        <p:spPr>
          <a:xfrm>
            <a:off x="10600569" y="-21095"/>
            <a:ext cx="1447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weather_typhoons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38F01D40-210A-4818-4EA1-BE3E8D4E6930}"/>
              </a:ext>
            </a:extLst>
          </p:cNvPr>
          <p:cNvSpPr txBox="1"/>
          <p:nvPr/>
        </p:nvSpPr>
        <p:spPr>
          <a:xfrm>
            <a:off x="263575" y="4829894"/>
            <a:ext cx="907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D9834D6-C0C1-7A33-EEA8-795DF3B8009A}"/>
              </a:ext>
            </a:extLst>
          </p:cNvPr>
          <p:cNvSpPr/>
          <p:nvPr/>
        </p:nvSpPr>
        <p:spPr>
          <a:xfrm>
            <a:off x="136921" y="6076940"/>
            <a:ext cx="175792" cy="172835"/>
          </a:xfrm>
          <a:prstGeom prst="rect">
            <a:avLst/>
          </a:prstGeom>
          <a:pattFill prst="pct20">
            <a:fgClr>
              <a:srgbClr val="FF0000"/>
            </a:fgClr>
            <a:bgClr>
              <a:srgbClr val="80858F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DEA23373-597B-96DB-C5B6-E1B4FEACEBD2}"/>
              </a:ext>
            </a:extLst>
          </p:cNvPr>
          <p:cNvSpPr txBox="1"/>
          <p:nvPr/>
        </p:nvSpPr>
        <p:spPr>
          <a:xfrm>
            <a:off x="259239" y="6009579"/>
            <a:ext cx="93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警戒範圍</a:t>
            </a:r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F7B5C37E-B87C-A211-922F-BD67E20DE6B1}"/>
              </a:ext>
            </a:extLst>
          </p:cNvPr>
          <p:cNvSpPr/>
          <p:nvPr/>
        </p:nvSpPr>
        <p:spPr>
          <a:xfrm>
            <a:off x="-2089759" y="4597087"/>
            <a:ext cx="274484" cy="267943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64C1EFC5-20F3-9CB8-1B4B-69CDD2951B90}"/>
              </a:ext>
            </a:extLst>
          </p:cNvPr>
          <p:cNvSpPr/>
          <p:nvPr/>
        </p:nvSpPr>
        <p:spPr>
          <a:xfrm>
            <a:off x="-3646162" y="2021424"/>
            <a:ext cx="870813" cy="86823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BB1BB69C-484C-4AA0-5BA6-847C23979FE3}"/>
              </a:ext>
            </a:extLst>
          </p:cNvPr>
          <p:cNvSpPr/>
          <p:nvPr/>
        </p:nvSpPr>
        <p:spPr>
          <a:xfrm>
            <a:off x="-1312999" y="2677001"/>
            <a:ext cx="608179" cy="57452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B44DCFAB-3F25-4180-641A-F6C89CB60936}"/>
              </a:ext>
            </a:extLst>
          </p:cNvPr>
          <p:cNvSpPr/>
          <p:nvPr/>
        </p:nvSpPr>
        <p:spPr>
          <a:xfrm>
            <a:off x="-2592324" y="293210"/>
            <a:ext cx="1404104" cy="139364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D1925323-FC75-3893-CAF5-8C716A1681B9}"/>
              </a:ext>
            </a:extLst>
          </p:cNvPr>
          <p:cNvSpPr/>
          <p:nvPr/>
        </p:nvSpPr>
        <p:spPr>
          <a:xfrm>
            <a:off x="-4336124" y="266716"/>
            <a:ext cx="1500653" cy="153610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118" name="圖片 11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A02383EC-10B4-CCEB-917A-70CF2B2B83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1" y="3806576"/>
            <a:ext cx="218933" cy="212885"/>
          </a:xfrm>
          <a:prstGeom prst="rect">
            <a:avLst/>
          </a:prstGeom>
        </p:spPr>
      </p:pic>
      <p:pic>
        <p:nvPicPr>
          <p:cNvPr id="120" name="圖片 11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27054A6-8D60-2C48-1AAC-57AFF88FF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524" y="3835193"/>
            <a:ext cx="218933" cy="212885"/>
          </a:xfrm>
          <a:prstGeom prst="rect">
            <a:avLst/>
          </a:prstGeom>
        </p:spPr>
      </p:pic>
      <p:pic>
        <p:nvPicPr>
          <p:cNvPr id="129" name="圖片 12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D5CBC23-9947-ADBD-1885-AB233364A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371" y="3424130"/>
            <a:ext cx="218933" cy="212885"/>
          </a:xfrm>
          <a:prstGeom prst="rect">
            <a:avLst/>
          </a:prstGeom>
        </p:spPr>
      </p:pic>
      <p:pic>
        <p:nvPicPr>
          <p:cNvPr id="131" name="圖片 130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D88E300-53FD-2235-1DEF-688FB01356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907" y="3415401"/>
            <a:ext cx="218933" cy="212885"/>
          </a:xfrm>
          <a:prstGeom prst="rect">
            <a:avLst/>
          </a:prstGeom>
        </p:spPr>
      </p:pic>
      <p:sp>
        <p:nvSpPr>
          <p:cNvPr id="142" name="橢圓 141">
            <a:extLst>
              <a:ext uri="{FF2B5EF4-FFF2-40B4-BE49-F238E27FC236}">
                <a16:creationId xmlns:a16="http://schemas.microsoft.com/office/drawing/2014/main" id="{555EA4C4-6200-FA80-A682-710FA150E884}"/>
              </a:ext>
            </a:extLst>
          </p:cNvPr>
          <p:cNvSpPr/>
          <p:nvPr/>
        </p:nvSpPr>
        <p:spPr>
          <a:xfrm>
            <a:off x="-1785771" y="3646301"/>
            <a:ext cx="453936" cy="42809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8EDBA880-6503-7A79-25AA-2016808CAC20}"/>
              </a:ext>
            </a:extLst>
          </p:cNvPr>
          <p:cNvSpPr/>
          <p:nvPr/>
        </p:nvSpPr>
        <p:spPr>
          <a:xfrm>
            <a:off x="-2089759" y="2910327"/>
            <a:ext cx="699738" cy="68240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D0A912E1-9E58-31E3-F571-F923E9382EF2}"/>
              </a:ext>
            </a:extLst>
          </p:cNvPr>
          <p:cNvSpPr/>
          <p:nvPr/>
        </p:nvSpPr>
        <p:spPr>
          <a:xfrm>
            <a:off x="-2599128" y="1810658"/>
            <a:ext cx="1154834" cy="109164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5A3E7613-63B7-1880-CA77-0ECA6799FCB5}"/>
              </a:ext>
            </a:extLst>
          </p:cNvPr>
          <p:cNvSpPr/>
          <p:nvPr/>
        </p:nvSpPr>
        <p:spPr>
          <a:xfrm>
            <a:off x="-3477401" y="3044233"/>
            <a:ext cx="1404104" cy="139364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2A651B54-B58B-27F8-26F4-E9FE34B6158A}"/>
              </a:ext>
            </a:extLst>
          </p:cNvPr>
          <p:cNvSpPr/>
          <p:nvPr/>
        </p:nvSpPr>
        <p:spPr>
          <a:xfrm>
            <a:off x="-3124310" y="917749"/>
            <a:ext cx="1950896" cy="201106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56" name="矩形: 圓角 155">
            <a:extLst>
              <a:ext uri="{FF2B5EF4-FFF2-40B4-BE49-F238E27FC236}">
                <a16:creationId xmlns:a16="http://schemas.microsoft.com/office/drawing/2014/main" id="{109CDD78-7C83-5EFF-E9CE-D5A5661201A8}"/>
              </a:ext>
            </a:extLst>
          </p:cNvPr>
          <p:cNvSpPr/>
          <p:nvPr/>
        </p:nvSpPr>
        <p:spPr>
          <a:xfrm>
            <a:off x="-854158" y="1142293"/>
            <a:ext cx="536618" cy="194065"/>
          </a:xfrm>
          <a:prstGeom prst="roundRect">
            <a:avLst/>
          </a:prstGeom>
          <a:solidFill>
            <a:srgbClr val="99D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4" name="圖片 19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7200F17-CDF0-4307-7800-A3021F7549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912" y="2842088"/>
            <a:ext cx="218933" cy="212885"/>
          </a:xfrm>
          <a:prstGeom prst="rect">
            <a:avLst/>
          </a:prstGeom>
        </p:spPr>
      </p:pic>
      <p:pic>
        <p:nvPicPr>
          <p:cNvPr id="3" name="圖片 2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7C628024-EA39-7BA8-0937-FF51DEBB9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084" y="1304395"/>
            <a:ext cx="218932" cy="21288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39DC623-AE13-B07B-A482-43B484A8A426}"/>
              </a:ext>
            </a:extLst>
          </p:cNvPr>
          <p:cNvSpPr txBox="1"/>
          <p:nvPr/>
        </p:nvSpPr>
        <p:spPr>
          <a:xfrm>
            <a:off x="12412303" y="-71838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05/24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BE2B9B3-7F71-9999-BEAD-B492EE690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989" y="2570558"/>
            <a:ext cx="218933" cy="212885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6E902E12-F22F-787C-1648-1A1AC8A59E9A}"/>
              </a:ext>
            </a:extLst>
          </p:cNvPr>
          <p:cNvSpPr/>
          <p:nvPr/>
        </p:nvSpPr>
        <p:spPr>
          <a:xfrm>
            <a:off x="-3935062" y="1698599"/>
            <a:ext cx="2472158" cy="249777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2AABD9-D193-DA49-C07A-A6D024B82193}"/>
              </a:ext>
            </a:extLst>
          </p:cNvPr>
          <p:cNvSpPr txBox="1"/>
          <p:nvPr/>
        </p:nvSpPr>
        <p:spPr>
          <a:xfrm>
            <a:off x="12576991" y="426902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05/28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70867CC-95CF-4A03-D2CA-03C7AE1954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083" y="4089931"/>
            <a:ext cx="218933" cy="212885"/>
          </a:xfrm>
          <a:prstGeom prst="rect">
            <a:avLst/>
          </a:prstGeom>
        </p:spPr>
      </p:pic>
      <p:pic>
        <p:nvPicPr>
          <p:cNvPr id="18" name="圖片 1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C19B0797-7EDB-5645-C368-6B85A355FF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979" y="3910217"/>
            <a:ext cx="218933" cy="212885"/>
          </a:xfrm>
          <a:prstGeom prst="rect">
            <a:avLst/>
          </a:prstGeom>
        </p:spPr>
      </p:pic>
      <p:pic>
        <p:nvPicPr>
          <p:cNvPr id="19" name="圖片 18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64BD2D08-CFA4-4474-274F-42B5222CD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601" y="3869240"/>
            <a:ext cx="218933" cy="212885"/>
          </a:xfrm>
          <a:prstGeom prst="rect">
            <a:avLst/>
          </a:prstGeom>
        </p:spPr>
      </p:pic>
      <p:pic>
        <p:nvPicPr>
          <p:cNvPr id="20" name="圖片 1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A09F8F4-0980-41D5-F9A9-8F7FBFD5C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580" y="5028989"/>
            <a:ext cx="218933" cy="212885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2873094B-8BB4-C08A-EA37-E86597A33AF9}"/>
              </a:ext>
            </a:extLst>
          </p:cNvPr>
          <p:cNvSpPr/>
          <p:nvPr/>
        </p:nvSpPr>
        <p:spPr>
          <a:xfrm>
            <a:off x="-1284814" y="3396992"/>
            <a:ext cx="332786" cy="33855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4FFB813-620D-6905-9365-1366B32C6D1B}"/>
              </a:ext>
            </a:extLst>
          </p:cNvPr>
          <p:cNvSpPr/>
          <p:nvPr/>
        </p:nvSpPr>
        <p:spPr>
          <a:xfrm>
            <a:off x="-1395827" y="1691359"/>
            <a:ext cx="887598" cy="912527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7" name="圖片 6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BE66D66-F091-D1DA-BAD7-491DE56473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600" y="2851076"/>
            <a:ext cx="218933" cy="21288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A75EA2-50FF-6E8B-B760-92EA30747B99}"/>
              </a:ext>
            </a:extLst>
          </p:cNvPr>
          <p:cNvSpPr txBox="1"/>
          <p:nvPr/>
        </p:nvSpPr>
        <p:spPr>
          <a:xfrm>
            <a:off x="6708874" y="250081"/>
            <a:ext cx="2446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    心    氣    壓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百帕                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七級暴風圈半徑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公里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十級暴風圈半徑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公里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0E282CC-D1FD-451B-501C-652F298F2945}"/>
              </a:ext>
            </a:extLst>
          </p:cNvPr>
          <p:cNvSpPr txBox="1"/>
          <p:nvPr/>
        </p:nvSpPr>
        <p:spPr>
          <a:xfrm>
            <a:off x="8100760" y="249136"/>
            <a:ext cx="6552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-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- 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F978F3E-6BFF-B7D0-90F0-BBC8AEB0354D}"/>
              </a:ext>
            </a:extLst>
          </p:cNvPr>
          <p:cNvSpPr txBox="1"/>
          <p:nvPr/>
        </p:nvSpPr>
        <p:spPr>
          <a:xfrm>
            <a:off x="9084702" y="250081"/>
            <a:ext cx="3144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公尺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公尺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未來預測路徑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公里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1691236-CC97-C6E9-0525-60BB33E7A482}"/>
              </a:ext>
            </a:extLst>
          </p:cNvPr>
          <p:cNvSpPr txBox="1"/>
          <p:nvPr/>
        </p:nvSpPr>
        <p:spPr>
          <a:xfrm>
            <a:off x="10343210" y="254432"/>
            <a:ext cx="10745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</a:p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西南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" name="圖形 39" descr="警告 以實心填滿">
            <a:extLst>
              <a:ext uri="{FF2B5EF4-FFF2-40B4-BE49-F238E27FC236}">
                <a16:creationId xmlns:a16="http://schemas.microsoft.com/office/drawing/2014/main" id="{C9955B7E-1EE6-249F-A1C9-84CCFE786C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116" y="374490"/>
            <a:ext cx="491956" cy="491956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F705E0AF-4404-7A40-C6DF-531E4397889E}"/>
              </a:ext>
            </a:extLst>
          </p:cNvPr>
          <p:cNvSpPr txBox="1"/>
          <p:nvPr/>
        </p:nvSpPr>
        <p:spPr>
          <a:xfrm>
            <a:off x="637392" y="408538"/>
            <a:ext cx="3442936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85000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熱帶性低氣壓特報</a:t>
            </a: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9F6490FB-2D24-F3DE-3671-EFB915A1748F}"/>
              </a:ext>
            </a:extLst>
          </p:cNvPr>
          <p:cNvCxnSpPr>
            <a:cxnSpLocks/>
          </p:cNvCxnSpPr>
          <p:nvPr/>
        </p:nvCxnSpPr>
        <p:spPr>
          <a:xfrm>
            <a:off x="4290845" y="408538"/>
            <a:ext cx="0" cy="41442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B0F72D8-BF1C-4DE7-38B5-5CE69A12F8A8}"/>
              </a:ext>
            </a:extLst>
          </p:cNvPr>
          <p:cNvSpPr txBox="1"/>
          <p:nvPr/>
        </p:nvSpPr>
        <p:spPr>
          <a:xfrm>
            <a:off x="4355164" y="411854"/>
            <a:ext cx="1879263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TD02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5982743C-B7A1-5DB1-E1FA-E699000712B6}"/>
              </a:ext>
            </a:extLst>
          </p:cNvPr>
          <p:cNvCxnSpPr>
            <a:cxnSpLocks/>
          </p:cNvCxnSpPr>
          <p:nvPr/>
        </p:nvCxnSpPr>
        <p:spPr>
          <a:xfrm>
            <a:off x="4587745" y="1034767"/>
            <a:ext cx="0" cy="37061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7" name="圖片 86">
            <a:extLst>
              <a:ext uri="{FF2B5EF4-FFF2-40B4-BE49-F238E27FC236}">
                <a16:creationId xmlns:a16="http://schemas.microsoft.com/office/drawing/2014/main" id="{D01CF87F-8F1E-BAB3-70F4-166C66C9611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51" b="99298" l="6452" r="87097">
                        <a14:foregroundMark x1="22412" y1="33037" x2="24938" y2="56848"/>
                        <a14:foregroundMark x1="16129" y1="54737" x2="16129" y2="95789"/>
                        <a14:foregroundMark x1="22581" y1="21053" x2="22581" y2="43509"/>
                        <a14:foregroundMark x1="22581" y1="7368" x2="12903" y2="32982"/>
                        <a14:foregroundMark x1="22581" y1="2105" x2="22581" y2="9825"/>
                        <a14:foregroundMark x1="19355" y1="2105" x2="19355" y2="2105"/>
                        <a14:foregroundMark x1="19355" y1="351" x2="16129" y2="2807"/>
                        <a14:foregroundMark x1="22581" y1="95439" x2="22581" y2="97544"/>
                        <a14:foregroundMark x1="19355" y1="95789" x2="19355" y2="98246"/>
                        <a14:foregroundMark x1="12903" y1="96491" x2="12903" y2="99298"/>
                        <a14:foregroundMark x1="32258" y1="97544" x2="32258" y2="99298"/>
                        <a14:foregroundMark x1="29032" y1="96140" x2="22581" y2="60000"/>
                        <a14:foregroundMark x1="19355" y1="64912" x2="35484" y2="19298"/>
                        <a14:foregroundMark x1="25806" y1="78596" x2="29032" y2="64912"/>
                        <a14:foregroundMark x1="22581" y1="18246" x2="29032" y2="4561"/>
                      </a14:backgroundRemoval>
                    </a14:imgEffect>
                  </a14:imgLayer>
                </a14:imgProps>
              </a:ext>
            </a:extLst>
          </a:blip>
          <a:srcRect l="16863" t="2212" r="72445"/>
          <a:stretch/>
        </p:blipFill>
        <p:spPr>
          <a:xfrm>
            <a:off x="2181579" y="1208419"/>
            <a:ext cx="45719" cy="2169229"/>
          </a:xfrm>
          <a:prstGeom prst="rect">
            <a:avLst/>
          </a:prstGeom>
        </p:spPr>
      </p:pic>
      <p:sp>
        <p:nvSpPr>
          <p:cNvPr id="91" name="文字方塊 90">
            <a:extLst>
              <a:ext uri="{FF2B5EF4-FFF2-40B4-BE49-F238E27FC236}">
                <a16:creationId xmlns:a16="http://schemas.microsoft.com/office/drawing/2014/main" id="{8428B48D-1A1F-8C4C-8033-71BC409EDE3E}"/>
              </a:ext>
            </a:extLst>
          </p:cNvPr>
          <p:cNvSpPr txBox="1"/>
          <p:nvPr/>
        </p:nvSpPr>
        <p:spPr>
          <a:xfrm>
            <a:off x="6107" y="1156073"/>
            <a:ext cx="4283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估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雨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8AB89B91-FE5A-8D2A-6555-0286868FAFEA}"/>
              </a:ext>
            </a:extLst>
          </p:cNvPr>
          <p:cNvSpPr txBox="1"/>
          <p:nvPr/>
        </p:nvSpPr>
        <p:spPr>
          <a:xfrm>
            <a:off x="2186525" y="1140654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6797CDF-6DFD-5F7E-0E07-6ABDCB781A6E}"/>
              </a:ext>
            </a:extLst>
          </p:cNvPr>
          <p:cNvSpPr txBox="1"/>
          <p:nvPr/>
        </p:nvSpPr>
        <p:spPr>
          <a:xfrm>
            <a:off x="2190728" y="3186901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少</a:t>
            </a: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E474775D-B0E2-3E1E-8CDA-F69DF2E3A4C7}"/>
              </a:ext>
            </a:extLst>
          </p:cNvPr>
          <p:cNvSpPr txBox="1"/>
          <p:nvPr/>
        </p:nvSpPr>
        <p:spPr>
          <a:xfrm>
            <a:off x="18067" y="364318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圖例</a:t>
            </a:r>
          </a:p>
        </p:txBody>
      </p: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79B79013-9C64-2D5E-05B0-F1CAFA3EB225}"/>
              </a:ext>
            </a:extLst>
          </p:cNvPr>
          <p:cNvCxnSpPr>
            <a:cxnSpLocks/>
          </p:cNvCxnSpPr>
          <p:nvPr/>
        </p:nvCxnSpPr>
        <p:spPr>
          <a:xfrm>
            <a:off x="573072" y="3664451"/>
            <a:ext cx="0" cy="2529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6" name="圖片 95" descr="一張含有 圓形, space, 黑色, 黑暗 的圖片&#10;&#10;自動產生的描述">
            <a:extLst>
              <a:ext uri="{FF2B5EF4-FFF2-40B4-BE49-F238E27FC236}">
                <a16:creationId xmlns:a16="http://schemas.microsoft.com/office/drawing/2014/main" id="{ADEE51A5-F73F-148A-8F72-9B37F9E146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1" y="4023517"/>
            <a:ext cx="218934" cy="212886"/>
          </a:xfrm>
          <a:prstGeom prst="rect">
            <a:avLst/>
          </a:prstGeom>
        </p:spPr>
      </p:pic>
      <p:sp>
        <p:nvSpPr>
          <p:cNvPr id="97" name="文字方塊 96">
            <a:extLst>
              <a:ext uri="{FF2B5EF4-FFF2-40B4-BE49-F238E27FC236}">
                <a16:creationId xmlns:a16="http://schemas.microsoft.com/office/drawing/2014/main" id="{E681AAAA-79C8-B758-21DA-DB5DE6057F7C}"/>
              </a:ext>
            </a:extLst>
          </p:cNvPr>
          <p:cNvSpPr txBox="1"/>
          <p:nvPr/>
        </p:nvSpPr>
        <p:spPr>
          <a:xfrm>
            <a:off x="259239" y="4266106"/>
            <a:ext cx="3043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輕度        中度       強烈颱風</a:t>
            </a:r>
          </a:p>
        </p:txBody>
      </p:sp>
      <p:sp>
        <p:nvSpPr>
          <p:cNvPr id="98" name="淚滴形 97">
            <a:extLst>
              <a:ext uri="{FF2B5EF4-FFF2-40B4-BE49-F238E27FC236}">
                <a16:creationId xmlns:a16="http://schemas.microsoft.com/office/drawing/2014/main" id="{9997A8B3-899F-8791-7A23-234AEBE6814F}"/>
              </a:ext>
            </a:extLst>
          </p:cNvPr>
          <p:cNvSpPr/>
          <p:nvPr/>
        </p:nvSpPr>
        <p:spPr>
          <a:xfrm rot="3422124">
            <a:off x="121904" y="5155205"/>
            <a:ext cx="176625" cy="193200"/>
          </a:xfrm>
          <a:prstGeom prst="teardrop">
            <a:avLst>
              <a:gd name="adj" fmla="val 90022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45774A53-770B-1850-CA97-AC87C4EEB069}"/>
              </a:ext>
            </a:extLst>
          </p:cNvPr>
          <p:cNvCxnSpPr>
            <a:cxnSpLocks/>
          </p:cNvCxnSpPr>
          <p:nvPr/>
        </p:nvCxnSpPr>
        <p:spPr>
          <a:xfrm>
            <a:off x="142260" y="4968412"/>
            <a:ext cx="18483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F9BE2CD6-0A47-D96A-5F56-7FAED85F8700}"/>
              </a:ext>
            </a:extLst>
          </p:cNvPr>
          <p:cNvCxnSpPr>
            <a:cxnSpLocks/>
          </p:cNvCxnSpPr>
          <p:nvPr/>
        </p:nvCxnSpPr>
        <p:spPr>
          <a:xfrm>
            <a:off x="53254" y="6409814"/>
            <a:ext cx="234450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720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 27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A48E69-443B-27B5-A9F9-77E3304597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3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36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C22FD5-7275-908A-FCEE-94A31A7908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9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一張含有 文字, 室外 的圖片&#10;&#10;自動產生的描述">
            <a:extLst>
              <a:ext uri="{FF2B5EF4-FFF2-40B4-BE49-F238E27FC236}">
                <a16:creationId xmlns:a16="http://schemas.microsoft.com/office/drawing/2014/main" id="{1B2B8539-AA61-D9FA-8601-85D7A93D15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"/>
          <a:stretch/>
        </p:blipFill>
        <p:spPr>
          <a:xfrm>
            <a:off x="877970" y="1132222"/>
            <a:ext cx="4562475" cy="2410548"/>
          </a:xfrm>
          <a:prstGeom prst="rect">
            <a:avLst/>
          </a:prstGeom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F9F7D9C-769E-684A-E411-C3A2D7FA68C9}"/>
              </a:ext>
            </a:extLst>
          </p:cNvPr>
          <p:cNvSpPr/>
          <p:nvPr/>
        </p:nvSpPr>
        <p:spPr>
          <a:xfrm>
            <a:off x="6096000" y="1132222"/>
            <a:ext cx="4109988" cy="2410548"/>
          </a:xfrm>
          <a:prstGeom prst="roundRect">
            <a:avLst/>
          </a:prstGeom>
          <a:solidFill>
            <a:srgbClr val="3F48CC"/>
          </a:solidFill>
          <a:ln>
            <a:solidFill>
              <a:srgbClr val="3F48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化同側角落 18">
            <a:extLst>
              <a:ext uri="{FF2B5EF4-FFF2-40B4-BE49-F238E27FC236}">
                <a16:creationId xmlns:a16="http://schemas.microsoft.com/office/drawing/2014/main" id="{CCB5F96D-B7E8-A00B-C58A-6E6D1FA7E3E2}"/>
              </a:ext>
            </a:extLst>
          </p:cNvPr>
          <p:cNvSpPr/>
          <p:nvPr/>
        </p:nvSpPr>
        <p:spPr>
          <a:xfrm>
            <a:off x="6096000" y="1102589"/>
            <a:ext cx="4109988" cy="368187"/>
          </a:xfrm>
          <a:prstGeom prst="round2SameRect">
            <a:avLst/>
          </a:prstGeom>
          <a:solidFill>
            <a:srgbClr val="0000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2A6E165-549E-C191-4990-E5F26214C182}"/>
              </a:ext>
            </a:extLst>
          </p:cNvPr>
          <p:cNvSpPr txBox="1"/>
          <p:nvPr/>
        </p:nvSpPr>
        <p:spPr>
          <a:xfrm>
            <a:off x="7417460" y="1117405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       訊      欄</a:t>
            </a:r>
          </a:p>
        </p:txBody>
      </p:sp>
      <p:sp>
        <p:nvSpPr>
          <p:cNvPr id="22" name="矩形: 圓角化同側角落 21">
            <a:extLst>
              <a:ext uri="{FF2B5EF4-FFF2-40B4-BE49-F238E27FC236}">
                <a16:creationId xmlns:a16="http://schemas.microsoft.com/office/drawing/2014/main" id="{9C223E84-AA9B-B6C2-99B1-3486350A6456}"/>
              </a:ext>
            </a:extLst>
          </p:cNvPr>
          <p:cNvSpPr/>
          <p:nvPr/>
        </p:nvSpPr>
        <p:spPr>
          <a:xfrm rot="10800000">
            <a:off x="6096000" y="3174583"/>
            <a:ext cx="4109988" cy="368187"/>
          </a:xfrm>
          <a:prstGeom prst="round2Same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830D4AE-0AF3-55AA-5758-CBF768A40A58}"/>
              </a:ext>
            </a:extLst>
          </p:cNvPr>
          <p:cNvSpPr txBox="1"/>
          <p:nvPr/>
        </p:nvSpPr>
        <p:spPr>
          <a:xfrm>
            <a:off x="6254505" y="168285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強度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A2E3B205-D5E4-475A-07B1-FBDEEDD7D214}"/>
              </a:ext>
            </a:extLst>
          </p:cNvPr>
          <p:cNvSpPr/>
          <p:nvPr/>
        </p:nvSpPr>
        <p:spPr>
          <a:xfrm>
            <a:off x="6316890" y="1668043"/>
            <a:ext cx="572859" cy="400109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BD1D604-CDC8-B6C7-2FE8-01EE3A4DB224}"/>
              </a:ext>
            </a:extLst>
          </p:cNvPr>
          <p:cNvSpPr txBox="1"/>
          <p:nvPr/>
        </p:nvSpPr>
        <p:spPr>
          <a:xfrm>
            <a:off x="6876589" y="159760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中心風速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1C3D68D-533A-36AC-D956-D49D3A8D4A54}"/>
              </a:ext>
            </a:extLst>
          </p:cNvPr>
          <p:cNvSpPr txBox="1"/>
          <p:nvPr/>
        </p:nvSpPr>
        <p:spPr>
          <a:xfrm>
            <a:off x="6876588" y="180969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最大陣風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197DA55-1E6F-D6BB-CB08-FC52AEBF3A93}"/>
              </a:ext>
            </a:extLst>
          </p:cNvPr>
          <p:cNvSpPr txBox="1"/>
          <p:nvPr/>
        </p:nvSpPr>
        <p:spPr>
          <a:xfrm>
            <a:off x="8150993" y="1644307"/>
            <a:ext cx="511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m/s</a:t>
            </a:r>
            <a:endParaRPr lang="zh-TW" altLang="en-US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3CA8BD9-D992-F95B-029E-598AC17AD1AD}"/>
              </a:ext>
            </a:extLst>
          </p:cNvPr>
          <p:cNvSpPr txBox="1"/>
          <p:nvPr/>
        </p:nvSpPr>
        <p:spPr>
          <a:xfrm>
            <a:off x="8150992" y="1840469"/>
            <a:ext cx="461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m/s</a:t>
            </a:r>
            <a:endParaRPr lang="zh-TW" altLang="en-US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A49246CC-9B19-10AD-91CE-34A8DD0F140F}"/>
              </a:ext>
            </a:extLst>
          </p:cNvPr>
          <p:cNvSpPr/>
          <p:nvPr/>
        </p:nvSpPr>
        <p:spPr>
          <a:xfrm>
            <a:off x="6323239" y="2295052"/>
            <a:ext cx="572859" cy="400109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DBDF7B3-6FF5-D399-BEB3-4374E999210D}"/>
              </a:ext>
            </a:extLst>
          </p:cNvPr>
          <p:cNvSpPr txBox="1"/>
          <p:nvPr/>
        </p:nvSpPr>
        <p:spPr>
          <a:xfrm>
            <a:off x="6260854" y="230908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路徑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2AE367-8D9A-6D71-F474-476C640AE4B7}"/>
              </a:ext>
            </a:extLst>
          </p:cNvPr>
          <p:cNvSpPr txBox="1"/>
          <p:nvPr/>
        </p:nvSpPr>
        <p:spPr>
          <a:xfrm>
            <a:off x="9614774" y="2447054"/>
            <a:ext cx="697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km/h</a:t>
            </a:r>
            <a:endParaRPr lang="zh-TW" altLang="en-US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C40EFA1-0BCD-DE0F-2611-472535608387}"/>
              </a:ext>
            </a:extLst>
          </p:cNvPr>
          <p:cNvSpPr txBox="1"/>
          <p:nvPr/>
        </p:nvSpPr>
        <p:spPr>
          <a:xfrm>
            <a:off x="6254505" y="290925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暴風圈半徑</a:t>
            </a: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C515EB5B-6EA5-6006-2D3A-5793965FB0CE}"/>
              </a:ext>
            </a:extLst>
          </p:cNvPr>
          <p:cNvSpPr/>
          <p:nvPr/>
        </p:nvSpPr>
        <p:spPr>
          <a:xfrm>
            <a:off x="6323238" y="2894434"/>
            <a:ext cx="1300995" cy="400109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D8D91B2-948A-9C14-DA71-30B9AC0863F3}"/>
              </a:ext>
            </a:extLst>
          </p:cNvPr>
          <p:cNvSpPr txBox="1"/>
          <p:nvPr/>
        </p:nvSpPr>
        <p:spPr>
          <a:xfrm>
            <a:off x="9623535" y="3081678"/>
            <a:ext cx="70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km</a:t>
            </a:r>
            <a:endParaRPr lang="zh-TW" altLang="en-US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3C0956D-FC9D-D596-FA8A-1C8542ED5BAE}"/>
              </a:ext>
            </a:extLst>
          </p:cNvPr>
          <p:cNvSpPr txBox="1"/>
          <p:nvPr/>
        </p:nvSpPr>
        <p:spPr>
          <a:xfrm>
            <a:off x="9614774" y="2845670"/>
            <a:ext cx="706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km</a:t>
            </a:r>
            <a:endParaRPr lang="zh-TW" altLang="en-US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5AA66F4-82F0-7A8C-3A37-7A53C1AFD983}"/>
              </a:ext>
            </a:extLst>
          </p:cNvPr>
          <p:cNvSpPr txBox="1"/>
          <p:nvPr/>
        </p:nvSpPr>
        <p:spPr>
          <a:xfrm>
            <a:off x="7587825" y="28211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139A5C6-CB38-62C6-BFC1-4DDEC7F9F19F}"/>
              </a:ext>
            </a:extLst>
          </p:cNvPr>
          <p:cNvSpPr txBox="1"/>
          <p:nvPr/>
        </p:nvSpPr>
        <p:spPr>
          <a:xfrm>
            <a:off x="7596586" y="304234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64481426-AEB4-E925-8A24-7683C0E1ECF5}"/>
              </a:ext>
            </a:extLst>
          </p:cNvPr>
          <p:cNvSpPr/>
          <p:nvPr/>
        </p:nvSpPr>
        <p:spPr>
          <a:xfrm>
            <a:off x="8612979" y="1682488"/>
            <a:ext cx="572859" cy="400109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A8BB81B-9B66-021A-6115-F8828D2441DC}"/>
              </a:ext>
            </a:extLst>
          </p:cNvPr>
          <p:cNvSpPr txBox="1"/>
          <p:nvPr/>
        </p:nvSpPr>
        <p:spPr>
          <a:xfrm>
            <a:off x="8544071" y="1682487"/>
            <a:ext cx="71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氣壓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B956819-209B-27CD-A214-E4861352FAEB}"/>
              </a:ext>
            </a:extLst>
          </p:cNvPr>
          <p:cNvSpPr txBox="1"/>
          <p:nvPr/>
        </p:nvSpPr>
        <p:spPr>
          <a:xfrm>
            <a:off x="9614774" y="1855267"/>
            <a:ext cx="461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hPa</a:t>
            </a:r>
            <a:endParaRPr lang="zh-TW" altLang="en-US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 descr="一張含有 文字, 字型, 圖形, 標誌 的圖片&#10;&#10;自動產生的描述">
            <a:extLst>
              <a:ext uri="{FF2B5EF4-FFF2-40B4-BE49-F238E27FC236}">
                <a16:creationId xmlns:a16="http://schemas.microsoft.com/office/drawing/2014/main" id="{4ABB00FE-EB36-6461-7C08-7A8CA6A1A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118" y="4529207"/>
            <a:ext cx="2362200" cy="7162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0C2E59A-A7DF-55F4-B0F5-1EBE20110E32}"/>
              </a:ext>
            </a:extLst>
          </p:cNvPr>
          <p:cNvSpPr/>
          <p:nvPr/>
        </p:nvSpPr>
        <p:spPr>
          <a:xfrm>
            <a:off x="4399280" y="4643120"/>
            <a:ext cx="2032000" cy="54683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1E11AC35-E4C6-3B57-19DC-3D64176E0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598" y="4720481"/>
            <a:ext cx="343213" cy="33373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0077B2A-3676-D738-D9A7-E4834747E1D9}"/>
              </a:ext>
            </a:extLst>
          </p:cNvPr>
          <p:cNvSpPr txBox="1"/>
          <p:nvPr/>
        </p:nvSpPr>
        <p:spPr>
          <a:xfrm>
            <a:off x="4602029" y="47253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颱風氣象論壇</a:t>
            </a:r>
          </a:p>
        </p:txBody>
      </p:sp>
      <p:pic>
        <p:nvPicPr>
          <p:cNvPr id="8" name="圖片 7" descr="一張含有 圖形, 字型, 平面設計, 美工圖案 的圖片&#10;&#10;自動產生的描述">
            <a:extLst>
              <a:ext uri="{FF2B5EF4-FFF2-40B4-BE49-F238E27FC236}">
                <a16:creationId xmlns:a16="http://schemas.microsoft.com/office/drawing/2014/main" id="{728EE93A-9E34-B6BB-FFC3-782B31CD9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865" y="4802566"/>
            <a:ext cx="251647" cy="2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79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50E77D6-6876-DDF4-2981-D10702BBA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20" y="0"/>
            <a:ext cx="9804400" cy="49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84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7BF27FE-1C9C-CCA3-471B-54C757BBE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5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02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5D3CCA5-E0BB-25E9-E3A4-B6B65031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783"/>
            <a:ext cx="12192000" cy="53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03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01A4AE0-D19D-7BBE-8E8E-432EDF56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621"/>
            <a:ext cx="12192000" cy="537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12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AF2E15C-F854-7519-F908-491679359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137"/>
            <a:ext cx="12192000" cy="535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44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33E25A8-9074-8D4C-56E4-1A1C5F4B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086"/>
            <a:ext cx="12192000" cy="49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A491381-5C52-69B9-EA47-3B8CFAAD7625}"/>
              </a:ext>
            </a:extLst>
          </p:cNvPr>
          <p:cNvSpPr/>
          <p:nvPr/>
        </p:nvSpPr>
        <p:spPr>
          <a:xfrm>
            <a:off x="0" y="0"/>
            <a:ext cx="12192000" cy="93617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形 5" descr="溫度計 外框">
            <a:extLst>
              <a:ext uri="{FF2B5EF4-FFF2-40B4-BE49-F238E27FC236}">
                <a16:creationId xmlns:a16="http://schemas.microsoft.com/office/drawing/2014/main" id="{B22077DA-ACDF-E8A8-E1B6-53329009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57" y="92528"/>
            <a:ext cx="751114" cy="75111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C150B43-129D-A29C-1B86-3DCCEC765960}"/>
              </a:ext>
            </a:extLst>
          </p:cNvPr>
          <p:cNvSpPr txBox="1"/>
          <p:nvPr/>
        </p:nvSpPr>
        <p:spPr>
          <a:xfrm>
            <a:off x="671632" y="11414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一週天氣預報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20E381-F81A-1EBF-162C-993BC022A292}"/>
              </a:ext>
            </a:extLst>
          </p:cNvPr>
          <p:cNvSpPr/>
          <p:nvPr/>
        </p:nvSpPr>
        <p:spPr>
          <a:xfrm>
            <a:off x="4245429" y="-38501"/>
            <a:ext cx="7946571" cy="974672"/>
          </a:xfrm>
          <a:custGeom>
            <a:avLst/>
            <a:gdLst>
              <a:gd name="connsiteX0" fmla="*/ 0 w 7946571"/>
              <a:gd name="connsiteY0" fmla="*/ 0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0 w 7946571"/>
              <a:gd name="connsiteY4" fmla="*/ 0 h 936171"/>
              <a:gd name="connsiteX0" fmla="*/ 740228 w 7946571"/>
              <a:gd name="connsiteY0" fmla="*/ 32657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0228 w 7946571"/>
              <a:gd name="connsiteY4" fmla="*/ 32657 h 93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6571" h="936171">
                <a:moveTo>
                  <a:pt x="740228" y="32657"/>
                </a:moveTo>
                <a:lnTo>
                  <a:pt x="7946571" y="0"/>
                </a:lnTo>
                <a:lnTo>
                  <a:pt x="7946571" y="936171"/>
                </a:lnTo>
                <a:lnTo>
                  <a:pt x="0" y="936171"/>
                </a:lnTo>
                <a:lnTo>
                  <a:pt x="740228" y="32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F222F93-5228-4EB8-9723-AA748131A594}"/>
              </a:ext>
            </a:extLst>
          </p:cNvPr>
          <p:cNvSpPr/>
          <p:nvPr/>
        </p:nvSpPr>
        <p:spPr>
          <a:xfrm>
            <a:off x="1132114" y="1447800"/>
            <a:ext cx="10080172" cy="435428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DF111BE-38CF-379A-91DB-31813CA9CA48}"/>
              </a:ext>
            </a:extLst>
          </p:cNvPr>
          <p:cNvSpPr/>
          <p:nvPr/>
        </p:nvSpPr>
        <p:spPr>
          <a:xfrm>
            <a:off x="859971" y="1104900"/>
            <a:ext cx="1273629" cy="12518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8A627FA-FE57-7E9C-6DF2-49A3373F627D}"/>
              </a:ext>
            </a:extLst>
          </p:cNvPr>
          <p:cNvSpPr txBox="1"/>
          <p:nvPr/>
        </p:nvSpPr>
        <p:spPr>
          <a:xfrm>
            <a:off x="859971" y="1050313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i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中部</a:t>
            </a:r>
            <a:endParaRPr lang="en-US" altLang="zh-TW" sz="3200" b="1" i="1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i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地區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6895F6B-F0B6-9245-E039-B9DE544181E6}"/>
              </a:ext>
            </a:extLst>
          </p:cNvPr>
          <p:cNvSpPr/>
          <p:nvPr/>
        </p:nvSpPr>
        <p:spPr>
          <a:xfrm>
            <a:off x="2492829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7/19(</a:t>
            </a:r>
            <a:r>
              <a:rPr lang="zh-TW" altLang="en-US" sz="1400" b="1" dirty="0">
                <a:solidFill>
                  <a:schemeClr val="tx1"/>
                </a:solidFill>
              </a:rPr>
              <a:t>五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6C89298-CA5E-E27E-A889-B9BF20618EA7}"/>
              </a:ext>
            </a:extLst>
          </p:cNvPr>
          <p:cNvSpPr/>
          <p:nvPr/>
        </p:nvSpPr>
        <p:spPr>
          <a:xfrm>
            <a:off x="3624944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7/20(</a:t>
            </a:r>
            <a:r>
              <a:rPr lang="zh-TW" altLang="en-US" sz="1400" b="1" dirty="0">
                <a:solidFill>
                  <a:schemeClr val="tx1"/>
                </a:solidFill>
              </a:rPr>
              <a:t>六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D058B58-81CC-BF5F-5990-D05695C7EC02}"/>
              </a:ext>
            </a:extLst>
          </p:cNvPr>
          <p:cNvSpPr/>
          <p:nvPr/>
        </p:nvSpPr>
        <p:spPr>
          <a:xfrm>
            <a:off x="4757054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7/21(</a:t>
            </a:r>
            <a:r>
              <a:rPr lang="zh-TW" altLang="en-US" sz="1400" b="1" dirty="0">
                <a:solidFill>
                  <a:schemeClr val="tx1"/>
                </a:solidFill>
              </a:rPr>
              <a:t>日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59C4532-0A2D-D1AF-B5E5-F5D7AD400FB9}"/>
              </a:ext>
            </a:extLst>
          </p:cNvPr>
          <p:cNvSpPr/>
          <p:nvPr/>
        </p:nvSpPr>
        <p:spPr>
          <a:xfrm>
            <a:off x="5889164" y="5390608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7/22(</a:t>
            </a:r>
            <a:r>
              <a:rPr lang="zh-TW" altLang="en-US" sz="1400" b="1" dirty="0">
                <a:solidFill>
                  <a:schemeClr val="tx1"/>
                </a:solidFill>
              </a:rPr>
              <a:t>一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955EDDD9-F329-96E8-28F4-3EEB478E0093}"/>
              </a:ext>
            </a:extLst>
          </p:cNvPr>
          <p:cNvSpPr/>
          <p:nvPr/>
        </p:nvSpPr>
        <p:spPr>
          <a:xfrm>
            <a:off x="7021274" y="5394388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7/23(</a:t>
            </a:r>
            <a:r>
              <a:rPr lang="zh-TW" altLang="en-US" sz="1400" b="1" dirty="0">
                <a:solidFill>
                  <a:schemeClr val="tx1"/>
                </a:solidFill>
              </a:rPr>
              <a:t>二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2671AC7-A65A-2B25-6889-EA9E67B01DA0}"/>
              </a:ext>
            </a:extLst>
          </p:cNvPr>
          <p:cNvSpPr/>
          <p:nvPr/>
        </p:nvSpPr>
        <p:spPr>
          <a:xfrm>
            <a:off x="8158838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7/24(</a:t>
            </a:r>
            <a:r>
              <a:rPr lang="zh-TW" altLang="en-US" sz="1400" b="1" dirty="0">
                <a:solidFill>
                  <a:schemeClr val="tx1"/>
                </a:solidFill>
              </a:rPr>
              <a:t>三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E77AE39-F845-37DD-CB36-A7FCE9AC43C9}"/>
              </a:ext>
            </a:extLst>
          </p:cNvPr>
          <p:cNvSpPr/>
          <p:nvPr/>
        </p:nvSpPr>
        <p:spPr>
          <a:xfrm>
            <a:off x="9296402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7/25(</a:t>
            </a:r>
            <a:r>
              <a:rPr lang="zh-TW" altLang="en-US" sz="1400" b="1" dirty="0">
                <a:solidFill>
                  <a:schemeClr val="tx1"/>
                </a:solidFill>
              </a:rPr>
              <a:t>四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ADEE14F4-E778-E1E0-26B0-E464536EC310}"/>
              </a:ext>
            </a:extLst>
          </p:cNvPr>
          <p:cNvCxnSpPr>
            <a:cxnSpLocks/>
          </p:cNvCxnSpPr>
          <p:nvPr/>
        </p:nvCxnSpPr>
        <p:spPr>
          <a:xfrm>
            <a:off x="2487373" y="5143915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89D48A46-F63A-DB08-AA00-3FAFDA2E24B1}"/>
              </a:ext>
            </a:extLst>
          </p:cNvPr>
          <p:cNvCxnSpPr>
            <a:cxnSpLocks/>
          </p:cNvCxnSpPr>
          <p:nvPr/>
        </p:nvCxnSpPr>
        <p:spPr>
          <a:xfrm>
            <a:off x="2487373" y="4745002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CEA7C371-100E-C1DF-209F-4EB3B957EA6E}"/>
              </a:ext>
            </a:extLst>
          </p:cNvPr>
          <p:cNvCxnSpPr>
            <a:cxnSpLocks/>
          </p:cNvCxnSpPr>
          <p:nvPr/>
        </p:nvCxnSpPr>
        <p:spPr>
          <a:xfrm>
            <a:off x="2487373" y="4364536"/>
            <a:ext cx="775789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ECFBD1C7-C06E-D464-54F6-3A5DE915ED5E}"/>
              </a:ext>
            </a:extLst>
          </p:cNvPr>
          <p:cNvCxnSpPr>
            <a:cxnSpLocks/>
          </p:cNvCxnSpPr>
          <p:nvPr/>
        </p:nvCxnSpPr>
        <p:spPr>
          <a:xfrm>
            <a:off x="2492829" y="3576502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EB84B0E-C919-1A32-B0D1-4860B6AF2AE0}"/>
              </a:ext>
            </a:extLst>
          </p:cNvPr>
          <p:cNvCxnSpPr>
            <a:cxnSpLocks/>
          </p:cNvCxnSpPr>
          <p:nvPr/>
        </p:nvCxnSpPr>
        <p:spPr>
          <a:xfrm>
            <a:off x="2492829" y="3967628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4BF1AADD-A339-DD36-2F05-9D7FBD29D930}"/>
              </a:ext>
            </a:extLst>
          </p:cNvPr>
          <p:cNvCxnSpPr>
            <a:cxnSpLocks/>
          </p:cNvCxnSpPr>
          <p:nvPr/>
        </p:nvCxnSpPr>
        <p:spPr>
          <a:xfrm>
            <a:off x="2483748" y="2795350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9D874D33-0C8C-8065-3B67-9706AC14E3FC}"/>
              </a:ext>
            </a:extLst>
          </p:cNvPr>
          <p:cNvCxnSpPr>
            <a:cxnSpLocks/>
          </p:cNvCxnSpPr>
          <p:nvPr/>
        </p:nvCxnSpPr>
        <p:spPr>
          <a:xfrm>
            <a:off x="2492829" y="2403493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6906A444-33F5-E735-31F6-BD3B49A379C7}"/>
              </a:ext>
            </a:extLst>
          </p:cNvPr>
          <p:cNvCxnSpPr>
            <a:cxnSpLocks/>
          </p:cNvCxnSpPr>
          <p:nvPr/>
        </p:nvCxnSpPr>
        <p:spPr>
          <a:xfrm>
            <a:off x="2487373" y="3181296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30E61-64F5-1745-E770-1DBBFF8F0641}"/>
              </a:ext>
            </a:extLst>
          </p:cNvPr>
          <p:cNvSpPr txBox="1"/>
          <p:nvPr/>
        </p:nvSpPr>
        <p:spPr>
          <a:xfrm>
            <a:off x="2074125" y="22319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37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B66DFD5-9891-FC22-643C-602EA1AC825F}"/>
              </a:ext>
            </a:extLst>
          </p:cNvPr>
          <p:cNvSpPr txBox="1"/>
          <p:nvPr/>
        </p:nvSpPr>
        <p:spPr>
          <a:xfrm>
            <a:off x="2065044" y="26142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35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4B035C5-8128-6D0C-BDC3-A8A8A4BEF334}"/>
              </a:ext>
            </a:extLst>
          </p:cNvPr>
          <p:cNvSpPr txBox="1"/>
          <p:nvPr/>
        </p:nvSpPr>
        <p:spPr>
          <a:xfrm>
            <a:off x="2074125" y="37766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29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94EFE9A-E62A-0E06-CD34-336E2396EBAC}"/>
              </a:ext>
            </a:extLst>
          </p:cNvPr>
          <p:cNvSpPr txBox="1"/>
          <p:nvPr/>
        </p:nvSpPr>
        <p:spPr>
          <a:xfrm>
            <a:off x="2074125" y="33987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31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9AA1933-5216-4A99-906B-5E358E18E6D9}"/>
              </a:ext>
            </a:extLst>
          </p:cNvPr>
          <p:cNvSpPr txBox="1"/>
          <p:nvPr/>
        </p:nvSpPr>
        <p:spPr>
          <a:xfrm>
            <a:off x="2065044" y="299842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33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9FD74AD-A1CD-F8BC-D2A6-4393529C875E}"/>
              </a:ext>
            </a:extLst>
          </p:cNvPr>
          <p:cNvSpPr txBox="1"/>
          <p:nvPr/>
        </p:nvSpPr>
        <p:spPr>
          <a:xfrm>
            <a:off x="2065044" y="41762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27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A0DEFE8-6C93-1AD8-C620-653BE0304FBD}"/>
              </a:ext>
            </a:extLst>
          </p:cNvPr>
          <p:cNvSpPr txBox="1"/>
          <p:nvPr/>
        </p:nvSpPr>
        <p:spPr>
          <a:xfrm>
            <a:off x="2074125" y="45595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25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F2E44FD-7709-2C5C-F2C9-8F0ADF1E419C}"/>
              </a:ext>
            </a:extLst>
          </p:cNvPr>
          <p:cNvSpPr txBox="1"/>
          <p:nvPr/>
        </p:nvSpPr>
        <p:spPr>
          <a:xfrm>
            <a:off x="2065044" y="49535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23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8F69CAD-910F-45D4-B57F-5C8D6100ECA6}"/>
              </a:ext>
            </a:extLst>
          </p:cNvPr>
          <p:cNvSpPr txBox="1"/>
          <p:nvPr/>
        </p:nvSpPr>
        <p:spPr>
          <a:xfrm>
            <a:off x="1985959" y="1720310"/>
            <a:ext cx="595035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℃</a:t>
            </a:r>
            <a:endParaRPr lang="en-US" altLang="zh-TW" sz="10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E382327A-715F-8898-B947-0C425F01A789}"/>
              </a:ext>
            </a:extLst>
          </p:cNvPr>
          <p:cNvCxnSpPr>
            <a:cxnSpLocks/>
          </p:cNvCxnSpPr>
          <p:nvPr/>
        </p:nvCxnSpPr>
        <p:spPr>
          <a:xfrm>
            <a:off x="3016250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D9D458C1-303E-3F47-FE50-53000E672AF0}"/>
              </a:ext>
            </a:extLst>
          </p:cNvPr>
          <p:cNvCxnSpPr>
            <a:cxnSpLocks/>
          </p:cNvCxnSpPr>
          <p:nvPr/>
        </p:nvCxnSpPr>
        <p:spPr>
          <a:xfrm>
            <a:off x="4121150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B43C1E22-21D8-CC33-EF55-534FDC2CE5C1}"/>
              </a:ext>
            </a:extLst>
          </p:cNvPr>
          <p:cNvCxnSpPr>
            <a:cxnSpLocks/>
          </p:cNvCxnSpPr>
          <p:nvPr/>
        </p:nvCxnSpPr>
        <p:spPr>
          <a:xfrm>
            <a:off x="5251450" y="2397839"/>
            <a:ext cx="0" cy="28726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5CEF4B2D-285E-23BA-6674-7A92927CC3D4}"/>
              </a:ext>
            </a:extLst>
          </p:cNvPr>
          <p:cNvCxnSpPr>
            <a:cxnSpLocks/>
          </p:cNvCxnSpPr>
          <p:nvPr/>
        </p:nvCxnSpPr>
        <p:spPr>
          <a:xfrm>
            <a:off x="6388100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E224BD9B-EB94-ADF4-E9D4-1963FA3C1F3E}"/>
              </a:ext>
            </a:extLst>
          </p:cNvPr>
          <p:cNvCxnSpPr>
            <a:cxnSpLocks/>
          </p:cNvCxnSpPr>
          <p:nvPr/>
        </p:nvCxnSpPr>
        <p:spPr>
          <a:xfrm>
            <a:off x="7505700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455A137C-046D-F794-04FE-438AF0ACC2A8}"/>
              </a:ext>
            </a:extLst>
          </p:cNvPr>
          <p:cNvCxnSpPr>
            <a:cxnSpLocks/>
          </p:cNvCxnSpPr>
          <p:nvPr/>
        </p:nvCxnSpPr>
        <p:spPr>
          <a:xfrm>
            <a:off x="8648700" y="2397839"/>
            <a:ext cx="0" cy="28282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DBB4E478-4AB3-DD23-F0BF-C9935E3D1EC0}"/>
              </a:ext>
            </a:extLst>
          </p:cNvPr>
          <p:cNvCxnSpPr>
            <a:cxnSpLocks/>
          </p:cNvCxnSpPr>
          <p:nvPr/>
        </p:nvCxnSpPr>
        <p:spPr>
          <a:xfrm>
            <a:off x="9783524" y="2397839"/>
            <a:ext cx="0" cy="28282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679D0B5F-B85A-8B6E-CAF2-8151DF5D1C29}"/>
              </a:ext>
            </a:extLst>
          </p:cNvPr>
          <p:cNvCxnSpPr>
            <a:cxnSpLocks/>
          </p:cNvCxnSpPr>
          <p:nvPr/>
        </p:nvCxnSpPr>
        <p:spPr>
          <a:xfrm flipH="1">
            <a:off x="10433941" y="4947469"/>
            <a:ext cx="565880" cy="6118"/>
          </a:xfrm>
          <a:prstGeom prst="line">
            <a:avLst/>
          </a:prstGeom>
          <a:ln w="38100">
            <a:solidFill>
              <a:schemeClr val="accent1">
                <a:alpha val="97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C40ADD09-1D09-12AB-15C0-BAE517A42585}"/>
              </a:ext>
            </a:extLst>
          </p:cNvPr>
          <p:cNvCxnSpPr>
            <a:cxnSpLocks/>
          </p:cNvCxnSpPr>
          <p:nvPr/>
        </p:nvCxnSpPr>
        <p:spPr>
          <a:xfrm flipH="1">
            <a:off x="10433941" y="4541527"/>
            <a:ext cx="565881" cy="0"/>
          </a:xfrm>
          <a:prstGeom prst="line">
            <a:avLst/>
          </a:prstGeom>
          <a:ln w="38100">
            <a:solidFill>
              <a:srgbClr val="FF0000">
                <a:alpha val="97000"/>
              </a:srgb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FE37B2F-F468-76D7-71F1-96F8DD95BACC}"/>
              </a:ext>
            </a:extLst>
          </p:cNvPr>
          <p:cNvSpPr txBox="1"/>
          <p:nvPr/>
        </p:nvSpPr>
        <p:spPr>
          <a:xfrm>
            <a:off x="10455082" y="426452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高溫</a:t>
            </a: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D24CC9E5-A40F-5B44-3442-948A804043A5}"/>
              </a:ext>
            </a:extLst>
          </p:cNvPr>
          <p:cNvSpPr txBox="1"/>
          <p:nvPr/>
        </p:nvSpPr>
        <p:spPr>
          <a:xfrm>
            <a:off x="10470660" y="467658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低溫</a:t>
            </a:r>
          </a:p>
        </p:txBody>
      </p:sp>
      <p:pic>
        <p:nvPicPr>
          <p:cNvPr id="2050" name="Picture 2" descr="未提供相片說明。">
            <a:extLst>
              <a:ext uri="{FF2B5EF4-FFF2-40B4-BE49-F238E27FC236}">
                <a16:creationId xmlns:a16="http://schemas.microsoft.com/office/drawing/2014/main" id="{B2D52516-68F8-73E6-58E6-108C34419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1800" y1="27200" x2="56600" y2="12800"/>
                        <a14:foregroundMark x1="56600" y1="12800" x2="73800" y2="33200"/>
                        <a14:foregroundMark x1="73800" y1="33200" x2="44200" y2="40800"/>
                        <a14:foregroundMark x1="44200" y1="40800" x2="16400" y2="29200"/>
                        <a14:foregroundMark x1="16400" y1="29200" x2="16400" y2="29200"/>
                        <a14:foregroundMark x1="37200" y1="25400" x2="70800" y2="23400"/>
                        <a14:foregroundMark x1="70800" y1="23400" x2="45000" y2="32200"/>
                        <a14:foregroundMark x1="45000" y1="32200" x2="25200" y2="31200"/>
                        <a14:foregroundMark x1="59600" y1="28200" x2="32000" y2="28000"/>
                        <a14:foregroundMark x1="32000" y1="28000" x2="69800" y2="25400"/>
                        <a14:foregroundMark x1="73400" y1="25400" x2="44800" y2="12600"/>
                        <a14:foregroundMark x1="44800" y1="12600" x2="27000" y2="34600"/>
                        <a14:foregroundMark x1="27000" y1="34600" x2="39600" y2="33200"/>
                        <a14:foregroundMark x1="22000" y1="28400" x2="32800" y2="22400"/>
                        <a14:foregroundMark x1="43600" y1="37600" x2="23200" y2="58600"/>
                        <a14:foregroundMark x1="23200" y1="58600" x2="65400" y2="76000"/>
                        <a14:foregroundMark x1="65400" y1="76000" x2="67400" y2="47000"/>
                        <a14:foregroundMark x1="67400" y1="47000" x2="58600" y2="42800"/>
                        <a14:foregroundMark x1="53600" y1="48200" x2="21000" y2="72400"/>
                        <a14:foregroundMark x1="21000" y1="72400" x2="45000" y2="48400"/>
                        <a14:foregroundMark x1="45000" y1="48400" x2="58400" y2="46600"/>
                        <a14:foregroundMark x1="25800" y1="72400" x2="47200" y2="52400"/>
                        <a14:foregroundMark x1="47200" y1="52400" x2="60000" y2="30400"/>
                        <a14:foregroundMark x1="60000" y1="30400" x2="57000" y2="32200"/>
                        <a14:foregroundMark x1="73400" y1="26800" x2="79800" y2="30800"/>
                        <a14:foregroundMark x1="39200" y1="39600" x2="40200" y2="38200"/>
                        <a14:foregroundMark x1="50000" y1="38200" x2="58400" y2="38600"/>
                        <a14:foregroundMark x1="51200" y1="58000" x2="48200" y2="68800"/>
                        <a14:foregroundMark x1="82200" y1="67000" x2="77200" y2="68800"/>
                        <a14:foregroundMark x1="81200" y1="70400" x2="84600" y2="61000"/>
                        <a14:foregroundMark x1="76400" y1="73400" x2="84600" y2="64400"/>
                        <a14:foregroundMark x1="83200" y1="68400" x2="80200" y2="63800"/>
                        <a14:foregroundMark x1="47200" y1="75200" x2="48600" y2="76800"/>
                        <a14:foregroundMark x1="48200" y1="78800" x2="50600" y2="68000"/>
                        <a14:foregroundMark x1="48200" y1="77200" x2="47000" y2="78400"/>
                        <a14:foregroundMark x1="47200" y1="82200" x2="51000" y2="77400"/>
                        <a14:foregroundMark x1="45000" y1="82200" x2="46600" y2="72800"/>
                        <a14:foregroundMark x1="40800" y1="53000" x2="40200" y2="51200"/>
                        <a14:foregroundMark x1="24000" y1="63600" x2="22600" y2="61800"/>
                        <a14:foregroundMark x1="22800" y1="66000" x2="23000" y2="63400"/>
                        <a14:foregroundMark x1="43800" y1="39000" x2="45200" y2="37600"/>
                        <a14:foregroundMark x1="30600" y1="28400" x2="57800" y2="23600"/>
                        <a14:foregroundMark x1="57800" y1="23600" x2="58400" y2="33000"/>
                        <a14:foregroundMark x1="41400" y1="38400" x2="43200" y2="39200"/>
                        <a14:foregroundMark x1="55400" y1="65800" x2="52000" y2="66600"/>
                        <a14:foregroundMark x1="49000" y1="64000" x2="56800" y2="75000"/>
                        <a14:foregroundMark x1="23000" y1="62000" x2="20800" y2="6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" y="5904256"/>
            <a:ext cx="1005403" cy="100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cebook更新LOGO，品牌主色由深藍改為亮藍色| 品牌癮－法博思品牌顧問">
            <a:extLst>
              <a:ext uri="{FF2B5EF4-FFF2-40B4-BE49-F238E27FC236}">
                <a16:creationId xmlns:a16="http://schemas.microsoft.com/office/drawing/2014/main" id="{F58961E7-2914-6FA3-F9D6-FBF594978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88" b="93824" l="10000" r="90000">
                        <a14:foregroundMark x1="40900" y1="12941" x2="49000" y2="6765"/>
                        <a14:foregroundMark x1="49000" y1="6765" x2="58600" y2="6618"/>
                        <a14:foregroundMark x1="58600" y1="6618" x2="60200" y2="6618"/>
                        <a14:foregroundMark x1="49800" y1="8088" x2="55800" y2="6176"/>
                        <a14:foregroundMark x1="59000" y1="89412" x2="60100" y2="90735"/>
                        <a14:foregroundMark x1="42200" y1="92941" x2="43700" y2="91765"/>
                        <a14:foregroundMark x1="43400" y1="93382" x2="47500" y2="92206"/>
                        <a14:foregroundMark x1="56300" y1="93824" x2="54700" y2="93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99" y="6354936"/>
            <a:ext cx="571945" cy="38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商標向量素材，350000+張向量圖案免費下載-pngtree">
            <a:extLst>
              <a:ext uri="{FF2B5EF4-FFF2-40B4-BE49-F238E27FC236}">
                <a16:creationId xmlns:a16="http://schemas.microsoft.com/office/drawing/2014/main" id="{94346D53-D572-876D-A7E2-DBFA780BC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52" y="6205246"/>
            <a:ext cx="711184" cy="7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5597435D-B707-A271-5EF3-884CB59752B3}"/>
              </a:ext>
            </a:extLst>
          </p:cNvPr>
          <p:cNvSpPr txBox="1"/>
          <p:nvPr/>
        </p:nvSpPr>
        <p:spPr>
          <a:xfrm>
            <a:off x="1515925" y="6423925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颱風氣象預報中心</a:t>
            </a: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D1490242-6985-5F50-0A55-B6C52E570068}"/>
              </a:ext>
            </a:extLst>
          </p:cNvPr>
          <p:cNvSpPr txBox="1"/>
          <p:nvPr/>
        </p:nvSpPr>
        <p:spPr>
          <a:xfrm>
            <a:off x="3283162" y="6423924"/>
            <a:ext cx="156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weather_typhoons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B3A72685-E82D-04A9-E06B-A25E54665F60}"/>
              </a:ext>
            </a:extLst>
          </p:cNvPr>
          <p:cNvSpPr txBox="1"/>
          <p:nvPr/>
        </p:nvSpPr>
        <p:spPr>
          <a:xfrm>
            <a:off x="10311234" y="6423923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中央氣象署</a:t>
            </a: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8E6C1A90-042B-A846-CE97-C9B21A6D15FC}"/>
              </a:ext>
            </a:extLst>
          </p:cNvPr>
          <p:cNvCxnSpPr>
            <a:cxnSpLocks/>
          </p:cNvCxnSpPr>
          <p:nvPr/>
        </p:nvCxnSpPr>
        <p:spPr>
          <a:xfrm flipV="1">
            <a:off x="3047559" y="4735186"/>
            <a:ext cx="6767274" cy="1798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684203FA-B6D1-8DB1-0311-A373BB11C08A}"/>
              </a:ext>
            </a:extLst>
          </p:cNvPr>
          <p:cNvSpPr/>
          <p:nvPr/>
        </p:nvSpPr>
        <p:spPr>
          <a:xfrm>
            <a:off x="3011424" y="2602992"/>
            <a:ext cx="6778752" cy="396240"/>
          </a:xfrm>
          <a:custGeom>
            <a:avLst/>
            <a:gdLst>
              <a:gd name="connsiteX0" fmla="*/ 0 w 6778752"/>
              <a:gd name="connsiteY0" fmla="*/ 0 h 396240"/>
              <a:gd name="connsiteX1" fmla="*/ 2249424 w 6778752"/>
              <a:gd name="connsiteY1" fmla="*/ 0 h 396240"/>
              <a:gd name="connsiteX2" fmla="*/ 3377184 w 6778752"/>
              <a:gd name="connsiteY2" fmla="*/ 201168 h 396240"/>
              <a:gd name="connsiteX3" fmla="*/ 4480560 w 6778752"/>
              <a:gd name="connsiteY3" fmla="*/ 396240 h 396240"/>
              <a:gd name="connsiteX4" fmla="*/ 6778752 w 6778752"/>
              <a:gd name="connsiteY4" fmla="*/ 39624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8752" h="396240">
                <a:moveTo>
                  <a:pt x="0" y="0"/>
                </a:moveTo>
                <a:lnTo>
                  <a:pt x="2249424" y="0"/>
                </a:lnTo>
                <a:lnTo>
                  <a:pt x="3377184" y="201168"/>
                </a:lnTo>
                <a:lnTo>
                  <a:pt x="4480560" y="396240"/>
                </a:lnTo>
                <a:lnTo>
                  <a:pt x="6778752" y="39624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AF778A7-2A86-937B-59EB-0BBBE0A2C547}"/>
              </a:ext>
            </a:extLst>
          </p:cNvPr>
          <p:cNvSpPr txBox="1"/>
          <p:nvPr/>
        </p:nvSpPr>
        <p:spPr>
          <a:xfrm>
            <a:off x="10245263" y="184265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天氣概況</a:t>
            </a:r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AB8EF9EF-8B81-3861-DC59-3C8078BD4E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4070" y="1754154"/>
            <a:ext cx="7345588" cy="427157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350FE736-8ADC-1002-1CC3-E4F7B683A6D8}"/>
              </a:ext>
            </a:extLst>
          </p:cNvPr>
          <p:cNvSpPr txBox="1"/>
          <p:nvPr/>
        </p:nvSpPr>
        <p:spPr>
          <a:xfrm>
            <a:off x="6535841" y="15846"/>
            <a:ext cx="3775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高溫炎熱注意午後雷雨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下週留意熱帶系統動向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1867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3068239-9EDA-2560-1F92-DB7AFCC6A017}"/>
              </a:ext>
            </a:extLst>
          </p:cNvPr>
          <p:cNvSpPr/>
          <p:nvPr/>
        </p:nvSpPr>
        <p:spPr>
          <a:xfrm>
            <a:off x="4007112" y="0"/>
            <a:ext cx="131885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46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18F409D-4DD4-8F06-7624-F357C327ABC6}"/>
              </a:ext>
            </a:extLst>
          </p:cNvPr>
          <p:cNvSpPr txBox="1"/>
          <p:nvPr/>
        </p:nvSpPr>
        <p:spPr>
          <a:xfrm>
            <a:off x="6096000" y="6373031"/>
            <a:ext cx="247184" cy="220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3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83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306A9F9-E77B-5E13-8DF5-13D4148A963A}"/>
              </a:ext>
            </a:extLst>
          </p:cNvPr>
          <p:cNvSpPr txBox="1"/>
          <p:nvPr/>
        </p:nvSpPr>
        <p:spPr>
          <a:xfrm>
            <a:off x="4189327" y="459566"/>
            <a:ext cx="1146468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46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Mangal" panose="02040503050203030202" pitchFamily="18" charset="0"/>
              </a:rPr>
              <a:t>三</a:t>
            </a:r>
            <a:r>
              <a:rPr lang="zh-TW" altLang="zh-TW" sz="1246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Mangal" panose="02040503050203030202" pitchFamily="18" charset="0"/>
              </a:rPr>
              <a:t>、</a:t>
            </a:r>
            <a:r>
              <a:rPr lang="zh-TW" altLang="en-US" sz="1246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Mangal" panose="02040503050203030202" pitchFamily="18" charset="0"/>
              </a:rPr>
              <a:t>報考動機</a:t>
            </a:r>
            <a:endParaRPr lang="zh-TW" altLang="en-US" sz="1246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CF3D5662-1091-473D-05F2-BD03631E4EA2}"/>
              </a:ext>
            </a:extLst>
          </p:cNvPr>
          <p:cNvSpPr/>
          <p:nvPr/>
        </p:nvSpPr>
        <p:spPr>
          <a:xfrm rot="5400000">
            <a:off x="3355438" y="1685486"/>
            <a:ext cx="2189285" cy="34817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46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0CAB04-543F-5E63-969A-98309A405ED0}"/>
              </a:ext>
            </a:extLst>
          </p:cNvPr>
          <p:cNvSpPr txBox="1"/>
          <p:nvPr/>
        </p:nvSpPr>
        <p:spPr>
          <a:xfrm>
            <a:off x="4624168" y="715257"/>
            <a:ext cx="3734972" cy="239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3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zh-TW" altLang="zh-TW" sz="83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經過多樣嘗試後，我發現工業管理領域完美符合我目前的學習與職業規劃，我希望將我在數據分析、決策制定與技術應用中獲得的知識結合起來，進一步提升創新研發、經營決策和營運管理的能力，成為現代社會中所需要的複合型人才。報考國立台灣科技大學工業管理系碩士班，是因為我非常喜歡這裡多元學習資源與環境和研究氛圍，希望可以成為一位具備創新研發、經營決策與營運管理之工程管理人才，我期待能夠將學術成就轉化為行業實踐，並創造出實際的經濟與社會價值。</a:t>
            </a:r>
            <a:endParaRPr lang="en-US" altLang="zh-TW" sz="831" kern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831" kern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83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</a:t>
            </a:r>
            <a:r>
              <a:rPr lang="zh-TW" altLang="zh-TW" sz="83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在大學期間，我深入學習數據分析、決策制定和技術應用等領域，除了修讀統計學、作業研究、人工智慧、線性代數、工作研究等核心課程，也積極參與技術應用實踐。曾建立系學會資料網站並管理</a:t>
            </a:r>
            <a:r>
              <a:rPr lang="en-US" altLang="zh-TW" sz="83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LINE</a:t>
            </a:r>
            <a:r>
              <a:rPr lang="zh-TW" altLang="zh-TW" sz="83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官方帳號等，不僅提升了我的組織運作和團隊合作能力，也強化了自己的創新思考和問題解決技巧。我相信這些經驗能使我靈活應對變化多端的環境，更能在貴所的學習為未來的職業生涯打下堅實的基礎。</a:t>
            </a:r>
            <a:endParaRPr lang="en-US" altLang="zh-TW" sz="831" kern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831" kern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83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</a:t>
            </a:r>
            <a:r>
              <a:rPr lang="zh-TW" altLang="zh-TW" sz="83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國立台灣科技大學位於台北都會區，提供豐富實習及交流機會以及卓越的學術環境，這些都是提升專業實力的理想條件，有助於我更提升自我實力。</a:t>
            </a:r>
          </a:p>
          <a:p>
            <a:endParaRPr lang="zh-TW" altLang="en-US" sz="831" kern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F00AB2-CB87-4374-0DE2-BF7EEC0C6504}"/>
              </a:ext>
            </a:extLst>
          </p:cNvPr>
          <p:cNvSpPr txBox="1"/>
          <p:nvPr/>
        </p:nvSpPr>
        <p:spPr>
          <a:xfrm>
            <a:off x="4228515" y="971471"/>
            <a:ext cx="448407" cy="245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46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46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初衷</a:t>
            </a:r>
            <a:endParaRPr lang="en-US" altLang="zh-TW" sz="1246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46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46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46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46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驗證</a:t>
            </a:r>
            <a:endParaRPr lang="en-US" altLang="zh-TW" sz="1246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46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831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831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46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altLang="zh-TW" sz="1246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E0D9BD06-AF51-C52C-E88A-F9CF21F06B9B}"/>
              </a:ext>
            </a:extLst>
          </p:cNvPr>
          <p:cNvCxnSpPr>
            <a:cxnSpLocks/>
          </p:cNvCxnSpPr>
          <p:nvPr/>
        </p:nvCxnSpPr>
        <p:spPr>
          <a:xfrm>
            <a:off x="4275992" y="1688123"/>
            <a:ext cx="399874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CF3D32A2-B3AD-8B50-0B35-4798481F01CE}"/>
              </a:ext>
            </a:extLst>
          </p:cNvPr>
          <p:cNvCxnSpPr>
            <a:cxnSpLocks/>
          </p:cNvCxnSpPr>
          <p:nvPr/>
        </p:nvCxnSpPr>
        <p:spPr>
          <a:xfrm>
            <a:off x="4286622" y="2558562"/>
            <a:ext cx="399874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597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一張含有 文字, 卡通, 微笑, 表情符號 的圖片&#10;&#10;自動產生的描述">
            <a:extLst>
              <a:ext uri="{FF2B5EF4-FFF2-40B4-BE49-F238E27FC236}">
                <a16:creationId xmlns:a16="http://schemas.microsoft.com/office/drawing/2014/main" id="{02EEED41-4CD3-2677-206E-3E589C236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417" y="732453"/>
            <a:ext cx="4921898" cy="4921898"/>
          </a:xfrm>
          <a:prstGeom prst="rect">
            <a:avLst/>
          </a:prstGeom>
        </p:spPr>
      </p:pic>
      <p:pic>
        <p:nvPicPr>
          <p:cNvPr id="5" name="圖片 4" descr="一張含有 文字, 卡通, 字型, 微笑 的圖片&#10;&#10;自動產生的描述">
            <a:extLst>
              <a:ext uri="{FF2B5EF4-FFF2-40B4-BE49-F238E27FC236}">
                <a16:creationId xmlns:a16="http://schemas.microsoft.com/office/drawing/2014/main" id="{F49F5C98-8FA5-6B17-6815-87CF18ACF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68" b="26938"/>
          <a:stretch/>
        </p:blipFill>
        <p:spPr>
          <a:xfrm>
            <a:off x="5804417" y="4002834"/>
            <a:ext cx="4935894" cy="345231"/>
          </a:xfrm>
          <a:prstGeom prst="rect">
            <a:avLst/>
          </a:prstGeom>
        </p:spPr>
      </p:pic>
      <p:pic>
        <p:nvPicPr>
          <p:cNvPr id="9" name="圖片 8" descr="一張含有 文字, 卡通, 表情符號, 微笑 的圖片&#10;&#10;自動產生的描述">
            <a:extLst>
              <a:ext uri="{FF2B5EF4-FFF2-40B4-BE49-F238E27FC236}">
                <a16:creationId xmlns:a16="http://schemas.microsoft.com/office/drawing/2014/main" id="{7D7F4CD8-8AE4-0715-F717-3F249FE78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203" y="2057400"/>
            <a:ext cx="1511559" cy="151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89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A491381-5C52-69B9-EA47-3B8CFAAD7625}"/>
              </a:ext>
            </a:extLst>
          </p:cNvPr>
          <p:cNvSpPr/>
          <p:nvPr/>
        </p:nvSpPr>
        <p:spPr>
          <a:xfrm>
            <a:off x="0" y="0"/>
            <a:ext cx="12192000" cy="93617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形 5" descr="溫度計 外框">
            <a:extLst>
              <a:ext uri="{FF2B5EF4-FFF2-40B4-BE49-F238E27FC236}">
                <a16:creationId xmlns:a16="http://schemas.microsoft.com/office/drawing/2014/main" id="{B22077DA-ACDF-E8A8-E1B6-53329009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57" y="92528"/>
            <a:ext cx="751114" cy="75111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C150B43-129D-A29C-1B86-3DCCEC765960}"/>
              </a:ext>
            </a:extLst>
          </p:cNvPr>
          <p:cNvSpPr txBox="1"/>
          <p:nvPr/>
        </p:nvSpPr>
        <p:spPr>
          <a:xfrm>
            <a:off x="671632" y="11414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一週天氣預報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20E381-F81A-1EBF-162C-993BC022A292}"/>
              </a:ext>
            </a:extLst>
          </p:cNvPr>
          <p:cNvSpPr/>
          <p:nvPr/>
        </p:nvSpPr>
        <p:spPr>
          <a:xfrm>
            <a:off x="4245429" y="-38501"/>
            <a:ext cx="7946571" cy="974672"/>
          </a:xfrm>
          <a:custGeom>
            <a:avLst/>
            <a:gdLst>
              <a:gd name="connsiteX0" fmla="*/ 0 w 7946571"/>
              <a:gd name="connsiteY0" fmla="*/ 0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0 w 7946571"/>
              <a:gd name="connsiteY4" fmla="*/ 0 h 936171"/>
              <a:gd name="connsiteX0" fmla="*/ 740228 w 7946571"/>
              <a:gd name="connsiteY0" fmla="*/ 32657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0228 w 7946571"/>
              <a:gd name="connsiteY4" fmla="*/ 32657 h 93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6571" h="936171">
                <a:moveTo>
                  <a:pt x="740228" y="32657"/>
                </a:moveTo>
                <a:lnTo>
                  <a:pt x="7946571" y="0"/>
                </a:lnTo>
                <a:lnTo>
                  <a:pt x="7946571" y="936171"/>
                </a:lnTo>
                <a:lnTo>
                  <a:pt x="0" y="936171"/>
                </a:lnTo>
                <a:lnTo>
                  <a:pt x="740228" y="32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F222F93-5228-4EB8-9723-AA748131A594}"/>
              </a:ext>
            </a:extLst>
          </p:cNvPr>
          <p:cNvSpPr/>
          <p:nvPr/>
        </p:nvSpPr>
        <p:spPr>
          <a:xfrm>
            <a:off x="1132114" y="1447800"/>
            <a:ext cx="10080172" cy="435428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DF111BE-38CF-379A-91DB-31813CA9CA48}"/>
              </a:ext>
            </a:extLst>
          </p:cNvPr>
          <p:cNvSpPr/>
          <p:nvPr/>
        </p:nvSpPr>
        <p:spPr>
          <a:xfrm>
            <a:off x="859971" y="1104900"/>
            <a:ext cx="1273629" cy="12518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8A627FA-FE57-7E9C-6DF2-49A3373F627D}"/>
              </a:ext>
            </a:extLst>
          </p:cNvPr>
          <p:cNvSpPr txBox="1"/>
          <p:nvPr/>
        </p:nvSpPr>
        <p:spPr>
          <a:xfrm>
            <a:off x="859971" y="1050313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i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南部</a:t>
            </a:r>
            <a:endParaRPr lang="en-US" altLang="zh-TW" sz="3200" b="1" i="1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i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地區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6895F6B-F0B6-9245-E039-B9DE544181E6}"/>
              </a:ext>
            </a:extLst>
          </p:cNvPr>
          <p:cNvSpPr/>
          <p:nvPr/>
        </p:nvSpPr>
        <p:spPr>
          <a:xfrm>
            <a:off x="2492829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7/19(</a:t>
            </a:r>
            <a:r>
              <a:rPr lang="zh-TW" altLang="en-US" sz="1400" b="1" dirty="0">
                <a:solidFill>
                  <a:schemeClr val="tx1"/>
                </a:solidFill>
              </a:rPr>
              <a:t>五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6C89298-CA5E-E27E-A889-B9BF20618EA7}"/>
              </a:ext>
            </a:extLst>
          </p:cNvPr>
          <p:cNvSpPr/>
          <p:nvPr/>
        </p:nvSpPr>
        <p:spPr>
          <a:xfrm>
            <a:off x="3624944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7/20(</a:t>
            </a:r>
            <a:r>
              <a:rPr lang="zh-TW" altLang="en-US" sz="1400" b="1" dirty="0">
                <a:solidFill>
                  <a:schemeClr val="tx1"/>
                </a:solidFill>
              </a:rPr>
              <a:t>六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D058B58-81CC-BF5F-5990-D05695C7EC02}"/>
              </a:ext>
            </a:extLst>
          </p:cNvPr>
          <p:cNvSpPr/>
          <p:nvPr/>
        </p:nvSpPr>
        <p:spPr>
          <a:xfrm>
            <a:off x="4757054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7/21(</a:t>
            </a:r>
            <a:r>
              <a:rPr lang="zh-TW" altLang="en-US" sz="1400" b="1" dirty="0">
                <a:solidFill>
                  <a:schemeClr val="tx1"/>
                </a:solidFill>
              </a:rPr>
              <a:t>日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59C4532-0A2D-D1AF-B5E5-F5D7AD400FB9}"/>
              </a:ext>
            </a:extLst>
          </p:cNvPr>
          <p:cNvSpPr/>
          <p:nvPr/>
        </p:nvSpPr>
        <p:spPr>
          <a:xfrm>
            <a:off x="5889164" y="5390608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7/22(</a:t>
            </a:r>
            <a:r>
              <a:rPr lang="zh-TW" altLang="en-US" sz="1400" b="1" dirty="0">
                <a:solidFill>
                  <a:schemeClr val="tx1"/>
                </a:solidFill>
              </a:rPr>
              <a:t>一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955EDDD9-F329-96E8-28F4-3EEB478E0093}"/>
              </a:ext>
            </a:extLst>
          </p:cNvPr>
          <p:cNvSpPr/>
          <p:nvPr/>
        </p:nvSpPr>
        <p:spPr>
          <a:xfrm>
            <a:off x="7021274" y="5394388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7/23(</a:t>
            </a:r>
            <a:r>
              <a:rPr lang="zh-TW" altLang="en-US" sz="1400" b="1" dirty="0">
                <a:solidFill>
                  <a:schemeClr val="tx1"/>
                </a:solidFill>
              </a:rPr>
              <a:t>二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2671AC7-A65A-2B25-6889-EA9E67B01DA0}"/>
              </a:ext>
            </a:extLst>
          </p:cNvPr>
          <p:cNvSpPr/>
          <p:nvPr/>
        </p:nvSpPr>
        <p:spPr>
          <a:xfrm>
            <a:off x="8158838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7/24(</a:t>
            </a:r>
            <a:r>
              <a:rPr lang="zh-TW" altLang="en-US" sz="1400" b="1" dirty="0">
                <a:solidFill>
                  <a:schemeClr val="tx1"/>
                </a:solidFill>
              </a:rPr>
              <a:t>三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E77AE39-F845-37DD-CB36-A7FCE9AC43C9}"/>
              </a:ext>
            </a:extLst>
          </p:cNvPr>
          <p:cNvSpPr/>
          <p:nvPr/>
        </p:nvSpPr>
        <p:spPr>
          <a:xfrm>
            <a:off x="9296402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7/25(</a:t>
            </a:r>
            <a:r>
              <a:rPr lang="zh-TW" altLang="en-US" sz="1400" b="1" dirty="0">
                <a:solidFill>
                  <a:schemeClr val="tx1"/>
                </a:solidFill>
              </a:rPr>
              <a:t>四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ADEE14F4-E778-E1E0-26B0-E464536EC310}"/>
              </a:ext>
            </a:extLst>
          </p:cNvPr>
          <p:cNvCxnSpPr>
            <a:cxnSpLocks/>
          </p:cNvCxnSpPr>
          <p:nvPr/>
        </p:nvCxnSpPr>
        <p:spPr>
          <a:xfrm>
            <a:off x="2487373" y="5143915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89D48A46-F63A-DB08-AA00-3FAFDA2E24B1}"/>
              </a:ext>
            </a:extLst>
          </p:cNvPr>
          <p:cNvCxnSpPr>
            <a:cxnSpLocks/>
          </p:cNvCxnSpPr>
          <p:nvPr/>
        </p:nvCxnSpPr>
        <p:spPr>
          <a:xfrm>
            <a:off x="2487373" y="4745002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CEA7C371-100E-C1DF-209F-4EB3B957EA6E}"/>
              </a:ext>
            </a:extLst>
          </p:cNvPr>
          <p:cNvCxnSpPr>
            <a:cxnSpLocks/>
          </p:cNvCxnSpPr>
          <p:nvPr/>
        </p:nvCxnSpPr>
        <p:spPr>
          <a:xfrm>
            <a:off x="2487373" y="4364536"/>
            <a:ext cx="775789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ECFBD1C7-C06E-D464-54F6-3A5DE915ED5E}"/>
              </a:ext>
            </a:extLst>
          </p:cNvPr>
          <p:cNvCxnSpPr>
            <a:cxnSpLocks/>
          </p:cNvCxnSpPr>
          <p:nvPr/>
        </p:nvCxnSpPr>
        <p:spPr>
          <a:xfrm>
            <a:off x="2492829" y="3576502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EB84B0E-C919-1A32-B0D1-4860B6AF2AE0}"/>
              </a:ext>
            </a:extLst>
          </p:cNvPr>
          <p:cNvCxnSpPr>
            <a:cxnSpLocks/>
          </p:cNvCxnSpPr>
          <p:nvPr/>
        </p:nvCxnSpPr>
        <p:spPr>
          <a:xfrm>
            <a:off x="2492829" y="3967628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4BF1AADD-A339-DD36-2F05-9D7FBD29D930}"/>
              </a:ext>
            </a:extLst>
          </p:cNvPr>
          <p:cNvCxnSpPr>
            <a:cxnSpLocks/>
          </p:cNvCxnSpPr>
          <p:nvPr/>
        </p:nvCxnSpPr>
        <p:spPr>
          <a:xfrm>
            <a:off x="2483748" y="2795350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9D874D33-0C8C-8065-3B67-9706AC14E3FC}"/>
              </a:ext>
            </a:extLst>
          </p:cNvPr>
          <p:cNvCxnSpPr>
            <a:cxnSpLocks/>
          </p:cNvCxnSpPr>
          <p:nvPr/>
        </p:nvCxnSpPr>
        <p:spPr>
          <a:xfrm>
            <a:off x="2492829" y="2403493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6906A444-33F5-E735-31F6-BD3B49A379C7}"/>
              </a:ext>
            </a:extLst>
          </p:cNvPr>
          <p:cNvCxnSpPr>
            <a:cxnSpLocks/>
          </p:cNvCxnSpPr>
          <p:nvPr/>
        </p:nvCxnSpPr>
        <p:spPr>
          <a:xfrm>
            <a:off x="2487373" y="3181296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30E61-64F5-1745-E770-1DBBFF8F0641}"/>
              </a:ext>
            </a:extLst>
          </p:cNvPr>
          <p:cNvSpPr txBox="1"/>
          <p:nvPr/>
        </p:nvSpPr>
        <p:spPr>
          <a:xfrm>
            <a:off x="2074125" y="22319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37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B66DFD5-9891-FC22-643C-602EA1AC825F}"/>
              </a:ext>
            </a:extLst>
          </p:cNvPr>
          <p:cNvSpPr txBox="1"/>
          <p:nvPr/>
        </p:nvSpPr>
        <p:spPr>
          <a:xfrm>
            <a:off x="2065044" y="26142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35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4B035C5-8128-6D0C-BDC3-A8A8A4BEF334}"/>
              </a:ext>
            </a:extLst>
          </p:cNvPr>
          <p:cNvSpPr txBox="1"/>
          <p:nvPr/>
        </p:nvSpPr>
        <p:spPr>
          <a:xfrm>
            <a:off x="2074125" y="37766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29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94EFE9A-E62A-0E06-CD34-336E2396EBAC}"/>
              </a:ext>
            </a:extLst>
          </p:cNvPr>
          <p:cNvSpPr txBox="1"/>
          <p:nvPr/>
        </p:nvSpPr>
        <p:spPr>
          <a:xfrm>
            <a:off x="2074125" y="33987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31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9AA1933-5216-4A99-906B-5E358E18E6D9}"/>
              </a:ext>
            </a:extLst>
          </p:cNvPr>
          <p:cNvSpPr txBox="1"/>
          <p:nvPr/>
        </p:nvSpPr>
        <p:spPr>
          <a:xfrm>
            <a:off x="2065044" y="299842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33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9FD74AD-A1CD-F8BC-D2A6-4393529C875E}"/>
              </a:ext>
            </a:extLst>
          </p:cNvPr>
          <p:cNvSpPr txBox="1"/>
          <p:nvPr/>
        </p:nvSpPr>
        <p:spPr>
          <a:xfrm>
            <a:off x="2065044" y="41762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27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A0DEFE8-6C93-1AD8-C620-653BE0304FBD}"/>
              </a:ext>
            </a:extLst>
          </p:cNvPr>
          <p:cNvSpPr txBox="1"/>
          <p:nvPr/>
        </p:nvSpPr>
        <p:spPr>
          <a:xfrm>
            <a:off x="2074125" y="45595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25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F2E44FD-7709-2C5C-F2C9-8F0ADF1E419C}"/>
              </a:ext>
            </a:extLst>
          </p:cNvPr>
          <p:cNvSpPr txBox="1"/>
          <p:nvPr/>
        </p:nvSpPr>
        <p:spPr>
          <a:xfrm>
            <a:off x="2065044" y="49535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23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8F69CAD-910F-45D4-B57F-5C8D6100ECA6}"/>
              </a:ext>
            </a:extLst>
          </p:cNvPr>
          <p:cNvSpPr txBox="1"/>
          <p:nvPr/>
        </p:nvSpPr>
        <p:spPr>
          <a:xfrm>
            <a:off x="1985959" y="1720310"/>
            <a:ext cx="595035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℃</a:t>
            </a:r>
            <a:endParaRPr lang="en-US" altLang="zh-TW" sz="10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E382327A-715F-8898-B947-0C425F01A789}"/>
              </a:ext>
            </a:extLst>
          </p:cNvPr>
          <p:cNvCxnSpPr>
            <a:cxnSpLocks/>
          </p:cNvCxnSpPr>
          <p:nvPr/>
        </p:nvCxnSpPr>
        <p:spPr>
          <a:xfrm>
            <a:off x="3016250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D9D458C1-303E-3F47-FE50-53000E672AF0}"/>
              </a:ext>
            </a:extLst>
          </p:cNvPr>
          <p:cNvCxnSpPr>
            <a:cxnSpLocks/>
          </p:cNvCxnSpPr>
          <p:nvPr/>
        </p:nvCxnSpPr>
        <p:spPr>
          <a:xfrm>
            <a:off x="4121150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B43C1E22-21D8-CC33-EF55-534FDC2CE5C1}"/>
              </a:ext>
            </a:extLst>
          </p:cNvPr>
          <p:cNvCxnSpPr>
            <a:cxnSpLocks/>
          </p:cNvCxnSpPr>
          <p:nvPr/>
        </p:nvCxnSpPr>
        <p:spPr>
          <a:xfrm>
            <a:off x="5251450" y="2397839"/>
            <a:ext cx="0" cy="28726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5CEF4B2D-285E-23BA-6674-7A92927CC3D4}"/>
              </a:ext>
            </a:extLst>
          </p:cNvPr>
          <p:cNvCxnSpPr>
            <a:cxnSpLocks/>
          </p:cNvCxnSpPr>
          <p:nvPr/>
        </p:nvCxnSpPr>
        <p:spPr>
          <a:xfrm>
            <a:off x="6388100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E224BD9B-EB94-ADF4-E9D4-1963FA3C1F3E}"/>
              </a:ext>
            </a:extLst>
          </p:cNvPr>
          <p:cNvCxnSpPr>
            <a:cxnSpLocks/>
          </p:cNvCxnSpPr>
          <p:nvPr/>
        </p:nvCxnSpPr>
        <p:spPr>
          <a:xfrm>
            <a:off x="7505700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455A137C-046D-F794-04FE-438AF0ACC2A8}"/>
              </a:ext>
            </a:extLst>
          </p:cNvPr>
          <p:cNvCxnSpPr>
            <a:cxnSpLocks/>
          </p:cNvCxnSpPr>
          <p:nvPr/>
        </p:nvCxnSpPr>
        <p:spPr>
          <a:xfrm>
            <a:off x="8648700" y="2397839"/>
            <a:ext cx="0" cy="28282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DBB4E478-4AB3-DD23-F0BF-C9935E3D1EC0}"/>
              </a:ext>
            </a:extLst>
          </p:cNvPr>
          <p:cNvCxnSpPr>
            <a:cxnSpLocks/>
          </p:cNvCxnSpPr>
          <p:nvPr/>
        </p:nvCxnSpPr>
        <p:spPr>
          <a:xfrm>
            <a:off x="9783524" y="2397839"/>
            <a:ext cx="0" cy="28282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679D0B5F-B85A-8B6E-CAF2-8151DF5D1C29}"/>
              </a:ext>
            </a:extLst>
          </p:cNvPr>
          <p:cNvCxnSpPr>
            <a:cxnSpLocks/>
          </p:cNvCxnSpPr>
          <p:nvPr/>
        </p:nvCxnSpPr>
        <p:spPr>
          <a:xfrm flipH="1">
            <a:off x="10433941" y="4947469"/>
            <a:ext cx="565880" cy="6118"/>
          </a:xfrm>
          <a:prstGeom prst="line">
            <a:avLst/>
          </a:prstGeom>
          <a:ln w="38100">
            <a:solidFill>
              <a:schemeClr val="accent1">
                <a:alpha val="97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C40ADD09-1D09-12AB-15C0-BAE517A42585}"/>
              </a:ext>
            </a:extLst>
          </p:cNvPr>
          <p:cNvCxnSpPr>
            <a:cxnSpLocks/>
          </p:cNvCxnSpPr>
          <p:nvPr/>
        </p:nvCxnSpPr>
        <p:spPr>
          <a:xfrm flipH="1">
            <a:off x="10433941" y="4541527"/>
            <a:ext cx="565881" cy="0"/>
          </a:xfrm>
          <a:prstGeom prst="line">
            <a:avLst/>
          </a:prstGeom>
          <a:ln w="38100">
            <a:solidFill>
              <a:srgbClr val="FF0000">
                <a:alpha val="97000"/>
              </a:srgb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FE37B2F-F468-76D7-71F1-96F8DD95BACC}"/>
              </a:ext>
            </a:extLst>
          </p:cNvPr>
          <p:cNvSpPr txBox="1"/>
          <p:nvPr/>
        </p:nvSpPr>
        <p:spPr>
          <a:xfrm>
            <a:off x="10455082" y="426452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高溫</a:t>
            </a: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D24CC9E5-A40F-5B44-3442-948A804043A5}"/>
              </a:ext>
            </a:extLst>
          </p:cNvPr>
          <p:cNvSpPr txBox="1"/>
          <p:nvPr/>
        </p:nvSpPr>
        <p:spPr>
          <a:xfrm>
            <a:off x="10470660" y="467658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低溫</a:t>
            </a:r>
          </a:p>
        </p:txBody>
      </p:sp>
      <p:pic>
        <p:nvPicPr>
          <p:cNvPr id="2050" name="Picture 2" descr="未提供相片說明。">
            <a:extLst>
              <a:ext uri="{FF2B5EF4-FFF2-40B4-BE49-F238E27FC236}">
                <a16:creationId xmlns:a16="http://schemas.microsoft.com/office/drawing/2014/main" id="{B2D52516-68F8-73E6-58E6-108C34419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1800" y1="27200" x2="56600" y2="12800"/>
                        <a14:foregroundMark x1="56600" y1="12800" x2="73800" y2="33200"/>
                        <a14:foregroundMark x1="73800" y1="33200" x2="44200" y2="40800"/>
                        <a14:foregroundMark x1="44200" y1="40800" x2="16400" y2="29200"/>
                        <a14:foregroundMark x1="16400" y1="29200" x2="16400" y2="29200"/>
                        <a14:foregroundMark x1="37200" y1="25400" x2="70800" y2="23400"/>
                        <a14:foregroundMark x1="70800" y1="23400" x2="45000" y2="32200"/>
                        <a14:foregroundMark x1="45000" y1="32200" x2="25200" y2="31200"/>
                        <a14:foregroundMark x1="59600" y1="28200" x2="32000" y2="28000"/>
                        <a14:foregroundMark x1="32000" y1="28000" x2="69800" y2="25400"/>
                        <a14:foregroundMark x1="73400" y1="25400" x2="44800" y2="12600"/>
                        <a14:foregroundMark x1="44800" y1="12600" x2="27000" y2="34600"/>
                        <a14:foregroundMark x1="27000" y1="34600" x2="39600" y2="33200"/>
                        <a14:foregroundMark x1="22000" y1="28400" x2="32800" y2="22400"/>
                        <a14:foregroundMark x1="43600" y1="37600" x2="23200" y2="58600"/>
                        <a14:foregroundMark x1="23200" y1="58600" x2="65400" y2="76000"/>
                        <a14:foregroundMark x1="65400" y1="76000" x2="67400" y2="47000"/>
                        <a14:foregroundMark x1="67400" y1="47000" x2="58600" y2="42800"/>
                        <a14:foregroundMark x1="53600" y1="48200" x2="21000" y2="72400"/>
                        <a14:foregroundMark x1="21000" y1="72400" x2="45000" y2="48400"/>
                        <a14:foregroundMark x1="45000" y1="48400" x2="58400" y2="46600"/>
                        <a14:foregroundMark x1="25800" y1="72400" x2="47200" y2="52400"/>
                        <a14:foregroundMark x1="47200" y1="52400" x2="60000" y2="30400"/>
                        <a14:foregroundMark x1="60000" y1="30400" x2="57000" y2="32200"/>
                        <a14:foregroundMark x1="73400" y1="26800" x2="79800" y2="30800"/>
                        <a14:foregroundMark x1="39200" y1="39600" x2="40200" y2="38200"/>
                        <a14:foregroundMark x1="50000" y1="38200" x2="58400" y2="38600"/>
                        <a14:foregroundMark x1="51200" y1="58000" x2="48200" y2="68800"/>
                        <a14:foregroundMark x1="82200" y1="67000" x2="77200" y2="68800"/>
                        <a14:foregroundMark x1="81200" y1="70400" x2="84600" y2="61000"/>
                        <a14:foregroundMark x1="76400" y1="73400" x2="84600" y2="64400"/>
                        <a14:foregroundMark x1="83200" y1="68400" x2="80200" y2="63800"/>
                        <a14:foregroundMark x1="47200" y1="75200" x2="48600" y2="76800"/>
                        <a14:foregroundMark x1="48200" y1="78800" x2="50600" y2="68000"/>
                        <a14:foregroundMark x1="48200" y1="77200" x2="47000" y2="78400"/>
                        <a14:foregroundMark x1="47200" y1="82200" x2="51000" y2="77400"/>
                        <a14:foregroundMark x1="45000" y1="82200" x2="46600" y2="72800"/>
                        <a14:foregroundMark x1="40800" y1="53000" x2="40200" y2="51200"/>
                        <a14:foregroundMark x1="24000" y1="63600" x2="22600" y2="61800"/>
                        <a14:foregroundMark x1="22800" y1="66000" x2="23000" y2="63400"/>
                        <a14:foregroundMark x1="43800" y1="39000" x2="45200" y2="37600"/>
                        <a14:foregroundMark x1="30600" y1="28400" x2="57800" y2="23600"/>
                        <a14:foregroundMark x1="57800" y1="23600" x2="58400" y2="33000"/>
                        <a14:foregroundMark x1="41400" y1="38400" x2="43200" y2="39200"/>
                        <a14:foregroundMark x1="55400" y1="65800" x2="52000" y2="66600"/>
                        <a14:foregroundMark x1="49000" y1="64000" x2="56800" y2="75000"/>
                        <a14:foregroundMark x1="23000" y1="62000" x2="20800" y2="6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" y="5904256"/>
            <a:ext cx="1005403" cy="100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cebook更新LOGO，品牌主色由深藍改為亮藍色| 品牌癮－法博思品牌顧問">
            <a:extLst>
              <a:ext uri="{FF2B5EF4-FFF2-40B4-BE49-F238E27FC236}">
                <a16:creationId xmlns:a16="http://schemas.microsoft.com/office/drawing/2014/main" id="{F58961E7-2914-6FA3-F9D6-FBF594978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88" b="93824" l="10000" r="90000">
                        <a14:foregroundMark x1="40900" y1="12941" x2="49000" y2="6765"/>
                        <a14:foregroundMark x1="49000" y1="6765" x2="58600" y2="6618"/>
                        <a14:foregroundMark x1="58600" y1="6618" x2="60200" y2="6618"/>
                        <a14:foregroundMark x1="49800" y1="8088" x2="55800" y2="6176"/>
                        <a14:foregroundMark x1="59000" y1="89412" x2="60100" y2="90735"/>
                        <a14:foregroundMark x1="42200" y1="92941" x2="43700" y2="91765"/>
                        <a14:foregroundMark x1="43400" y1="93382" x2="47500" y2="92206"/>
                        <a14:foregroundMark x1="56300" y1="93824" x2="54700" y2="93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99" y="6354936"/>
            <a:ext cx="571945" cy="38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商標向量素材，350000+張向量圖案免費下載-pngtree">
            <a:extLst>
              <a:ext uri="{FF2B5EF4-FFF2-40B4-BE49-F238E27FC236}">
                <a16:creationId xmlns:a16="http://schemas.microsoft.com/office/drawing/2014/main" id="{94346D53-D572-876D-A7E2-DBFA780BC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52" y="6205246"/>
            <a:ext cx="711184" cy="7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5597435D-B707-A271-5EF3-884CB59752B3}"/>
              </a:ext>
            </a:extLst>
          </p:cNvPr>
          <p:cNvSpPr txBox="1"/>
          <p:nvPr/>
        </p:nvSpPr>
        <p:spPr>
          <a:xfrm>
            <a:off x="1515925" y="6423925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颱風氣象預報中心</a:t>
            </a: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D1490242-6985-5F50-0A55-B6C52E570068}"/>
              </a:ext>
            </a:extLst>
          </p:cNvPr>
          <p:cNvSpPr txBox="1"/>
          <p:nvPr/>
        </p:nvSpPr>
        <p:spPr>
          <a:xfrm>
            <a:off x="3283162" y="6423924"/>
            <a:ext cx="156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weather_typhoons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B3A72685-E82D-04A9-E06B-A25E54665F60}"/>
              </a:ext>
            </a:extLst>
          </p:cNvPr>
          <p:cNvSpPr txBox="1"/>
          <p:nvPr/>
        </p:nvSpPr>
        <p:spPr>
          <a:xfrm>
            <a:off x="10311234" y="6423923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中央氣象署</a:t>
            </a:r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7683FF14-A6C4-2843-7F08-896CA81117C6}"/>
              </a:ext>
            </a:extLst>
          </p:cNvPr>
          <p:cNvSpPr/>
          <p:nvPr/>
        </p:nvSpPr>
        <p:spPr>
          <a:xfrm>
            <a:off x="3011424" y="2804160"/>
            <a:ext cx="6778752" cy="384048"/>
          </a:xfrm>
          <a:custGeom>
            <a:avLst/>
            <a:gdLst>
              <a:gd name="connsiteX0" fmla="*/ 0 w 6778752"/>
              <a:gd name="connsiteY0" fmla="*/ 0 h 384048"/>
              <a:gd name="connsiteX1" fmla="*/ 2225040 w 6778752"/>
              <a:gd name="connsiteY1" fmla="*/ 6096 h 384048"/>
              <a:gd name="connsiteX2" fmla="*/ 3364992 w 6778752"/>
              <a:gd name="connsiteY2" fmla="*/ 195072 h 384048"/>
              <a:gd name="connsiteX3" fmla="*/ 4492752 w 6778752"/>
              <a:gd name="connsiteY3" fmla="*/ 384048 h 384048"/>
              <a:gd name="connsiteX4" fmla="*/ 6778752 w 6778752"/>
              <a:gd name="connsiteY4" fmla="*/ 377952 h 384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8752" h="384048">
                <a:moveTo>
                  <a:pt x="0" y="0"/>
                </a:moveTo>
                <a:lnTo>
                  <a:pt x="2225040" y="6096"/>
                </a:lnTo>
                <a:lnTo>
                  <a:pt x="3364992" y="195072"/>
                </a:lnTo>
                <a:lnTo>
                  <a:pt x="4492752" y="384048"/>
                </a:lnTo>
                <a:lnTo>
                  <a:pt x="6778752" y="377952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手繪多邊形: 圖案 31">
            <a:extLst>
              <a:ext uri="{FF2B5EF4-FFF2-40B4-BE49-F238E27FC236}">
                <a16:creationId xmlns:a16="http://schemas.microsoft.com/office/drawing/2014/main" id="{B5E2EAC6-844F-A6B1-B191-EEF82175A80D}"/>
              </a:ext>
            </a:extLst>
          </p:cNvPr>
          <p:cNvSpPr/>
          <p:nvPr/>
        </p:nvSpPr>
        <p:spPr>
          <a:xfrm>
            <a:off x="2999232" y="4181230"/>
            <a:ext cx="6790944" cy="176784"/>
          </a:xfrm>
          <a:custGeom>
            <a:avLst/>
            <a:gdLst>
              <a:gd name="connsiteX0" fmla="*/ 0 w 6790944"/>
              <a:gd name="connsiteY0" fmla="*/ 0 h 176784"/>
              <a:gd name="connsiteX1" fmla="*/ 2243328 w 6790944"/>
              <a:gd name="connsiteY1" fmla="*/ 0 h 176784"/>
              <a:gd name="connsiteX2" fmla="*/ 3383280 w 6790944"/>
              <a:gd name="connsiteY2" fmla="*/ 176784 h 176784"/>
              <a:gd name="connsiteX3" fmla="*/ 6790944 w 6790944"/>
              <a:gd name="connsiteY3" fmla="*/ 176784 h 17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0944" h="176784">
                <a:moveTo>
                  <a:pt x="0" y="0"/>
                </a:moveTo>
                <a:lnTo>
                  <a:pt x="2243328" y="0"/>
                </a:lnTo>
                <a:lnTo>
                  <a:pt x="3383280" y="176784"/>
                </a:lnTo>
                <a:lnTo>
                  <a:pt x="6790944" y="176784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A9554BE5-2CB2-0419-3747-986037D8274B}"/>
              </a:ext>
            </a:extLst>
          </p:cNvPr>
          <p:cNvSpPr txBox="1"/>
          <p:nvPr/>
        </p:nvSpPr>
        <p:spPr>
          <a:xfrm>
            <a:off x="10245263" y="184265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天氣概況</a:t>
            </a:r>
          </a:p>
        </p:txBody>
      </p:sp>
      <p:pic>
        <p:nvPicPr>
          <p:cNvPr id="67" name="圖片 66">
            <a:extLst>
              <a:ext uri="{FF2B5EF4-FFF2-40B4-BE49-F238E27FC236}">
                <a16:creationId xmlns:a16="http://schemas.microsoft.com/office/drawing/2014/main" id="{2FFD425F-7769-F426-1F79-A4B25DE143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8372" y="1794472"/>
            <a:ext cx="7329513" cy="413959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B83B6524-B767-9ED6-B1DE-1A10D29D02F3}"/>
              </a:ext>
            </a:extLst>
          </p:cNvPr>
          <p:cNvSpPr txBox="1"/>
          <p:nvPr/>
        </p:nvSpPr>
        <p:spPr>
          <a:xfrm>
            <a:off x="6535841" y="15846"/>
            <a:ext cx="3775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高溫炎熱注意午後雷雨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下週留意熱帶系統動向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1895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A491381-5C52-69B9-EA47-3B8CFAAD7625}"/>
              </a:ext>
            </a:extLst>
          </p:cNvPr>
          <p:cNvSpPr/>
          <p:nvPr/>
        </p:nvSpPr>
        <p:spPr>
          <a:xfrm>
            <a:off x="0" y="0"/>
            <a:ext cx="12192000" cy="93617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形 5" descr="溫度計 外框">
            <a:extLst>
              <a:ext uri="{FF2B5EF4-FFF2-40B4-BE49-F238E27FC236}">
                <a16:creationId xmlns:a16="http://schemas.microsoft.com/office/drawing/2014/main" id="{B22077DA-ACDF-E8A8-E1B6-53329009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57" y="92528"/>
            <a:ext cx="751114" cy="75111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C150B43-129D-A29C-1B86-3DCCEC765960}"/>
              </a:ext>
            </a:extLst>
          </p:cNvPr>
          <p:cNvSpPr txBox="1"/>
          <p:nvPr/>
        </p:nvSpPr>
        <p:spPr>
          <a:xfrm>
            <a:off x="671632" y="11414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一週天氣預報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20E381-F81A-1EBF-162C-993BC022A292}"/>
              </a:ext>
            </a:extLst>
          </p:cNvPr>
          <p:cNvSpPr/>
          <p:nvPr/>
        </p:nvSpPr>
        <p:spPr>
          <a:xfrm>
            <a:off x="4245429" y="-38501"/>
            <a:ext cx="7946571" cy="974672"/>
          </a:xfrm>
          <a:custGeom>
            <a:avLst/>
            <a:gdLst>
              <a:gd name="connsiteX0" fmla="*/ 0 w 7946571"/>
              <a:gd name="connsiteY0" fmla="*/ 0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0 w 7946571"/>
              <a:gd name="connsiteY4" fmla="*/ 0 h 936171"/>
              <a:gd name="connsiteX0" fmla="*/ 740228 w 7946571"/>
              <a:gd name="connsiteY0" fmla="*/ 32657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0228 w 7946571"/>
              <a:gd name="connsiteY4" fmla="*/ 32657 h 93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6571" h="936171">
                <a:moveTo>
                  <a:pt x="740228" y="32657"/>
                </a:moveTo>
                <a:lnTo>
                  <a:pt x="7946571" y="0"/>
                </a:lnTo>
                <a:lnTo>
                  <a:pt x="7946571" y="936171"/>
                </a:lnTo>
                <a:lnTo>
                  <a:pt x="0" y="936171"/>
                </a:lnTo>
                <a:lnTo>
                  <a:pt x="740228" y="32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F222F93-5228-4EB8-9723-AA748131A594}"/>
              </a:ext>
            </a:extLst>
          </p:cNvPr>
          <p:cNvSpPr/>
          <p:nvPr/>
        </p:nvSpPr>
        <p:spPr>
          <a:xfrm>
            <a:off x="1132114" y="1447800"/>
            <a:ext cx="10080172" cy="435428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DF111BE-38CF-379A-91DB-31813CA9CA48}"/>
              </a:ext>
            </a:extLst>
          </p:cNvPr>
          <p:cNvSpPr/>
          <p:nvPr/>
        </p:nvSpPr>
        <p:spPr>
          <a:xfrm>
            <a:off x="859971" y="1104900"/>
            <a:ext cx="1273629" cy="12518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8A627FA-FE57-7E9C-6DF2-49A3373F627D}"/>
              </a:ext>
            </a:extLst>
          </p:cNvPr>
          <p:cNvSpPr txBox="1"/>
          <p:nvPr/>
        </p:nvSpPr>
        <p:spPr>
          <a:xfrm>
            <a:off x="859971" y="1050313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i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東部</a:t>
            </a:r>
            <a:endParaRPr lang="en-US" altLang="zh-TW" sz="3200" b="1" i="1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i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地區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6895F6B-F0B6-9245-E039-B9DE544181E6}"/>
              </a:ext>
            </a:extLst>
          </p:cNvPr>
          <p:cNvSpPr/>
          <p:nvPr/>
        </p:nvSpPr>
        <p:spPr>
          <a:xfrm>
            <a:off x="2492829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7/19(</a:t>
            </a:r>
            <a:r>
              <a:rPr lang="zh-TW" altLang="en-US" sz="1400" b="1" dirty="0">
                <a:solidFill>
                  <a:schemeClr val="tx1"/>
                </a:solidFill>
              </a:rPr>
              <a:t>五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6C89298-CA5E-E27E-A889-B9BF20618EA7}"/>
              </a:ext>
            </a:extLst>
          </p:cNvPr>
          <p:cNvSpPr/>
          <p:nvPr/>
        </p:nvSpPr>
        <p:spPr>
          <a:xfrm>
            <a:off x="3624944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7/20(</a:t>
            </a:r>
            <a:r>
              <a:rPr lang="zh-TW" altLang="en-US" sz="1400" b="1" dirty="0">
                <a:solidFill>
                  <a:schemeClr val="tx1"/>
                </a:solidFill>
              </a:rPr>
              <a:t>六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D058B58-81CC-BF5F-5990-D05695C7EC02}"/>
              </a:ext>
            </a:extLst>
          </p:cNvPr>
          <p:cNvSpPr/>
          <p:nvPr/>
        </p:nvSpPr>
        <p:spPr>
          <a:xfrm>
            <a:off x="4757054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7/21(</a:t>
            </a:r>
            <a:r>
              <a:rPr lang="zh-TW" altLang="en-US" sz="1400" b="1" dirty="0">
                <a:solidFill>
                  <a:schemeClr val="tx1"/>
                </a:solidFill>
              </a:rPr>
              <a:t>日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59C4532-0A2D-D1AF-B5E5-F5D7AD400FB9}"/>
              </a:ext>
            </a:extLst>
          </p:cNvPr>
          <p:cNvSpPr/>
          <p:nvPr/>
        </p:nvSpPr>
        <p:spPr>
          <a:xfrm>
            <a:off x="5889164" y="5390608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7/22(</a:t>
            </a:r>
            <a:r>
              <a:rPr lang="zh-TW" altLang="en-US" sz="1400" b="1" dirty="0">
                <a:solidFill>
                  <a:schemeClr val="tx1"/>
                </a:solidFill>
              </a:rPr>
              <a:t>一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955EDDD9-F329-96E8-28F4-3EEB478E0093}"/>
              </a:ext>
            </a:extLst>
          </p:cNvPr>
          <p:cNvSpPr/>
          <p:nvPr/>
        </p:nvSpPr>
        <p:spPr>
          <a:xfrm>
            <a:off x="7021274" y="5394388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7/23(</a:t>
            </a:r>
            <a:r>
              <a:rPr lang="zh-TW" altLang="en-US" sz="1400" b="1" dirty="0">
                <a:solidFill>
                  <a:schemeClr val="tx1"/>
                </a:solidFill>
              </a:rPr>
              <a:t>二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2671AC7-A65A-2B25-6889-EA9E67B01DA0}"/>
              </a:ext>
            </a:extLst>
          </p:cNvPr>
          <p:cNvSpPr/>
          <p:nvPr/>
        </p:nvSpPr>
        <p:spPr>
          <a:xfrm>
            <a:off x="8158838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7/24(</a:t>
            </a:r>
            <a:r>
              <a:rPr lang="zh-TW" altLang="en-US" sz="1400" b="1" dirty="0">
                <a:solidFill>
                  <a:schemeClr val="tx1"/>
                </a:solidFill>
              </a:rPr>
              <a:t>三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E77AE39-F845-37DD-CB36-A7FCE9AC43C9}"/>
              </a:ext>
            </a:extLst>
          </p:cNvPr>
          <p:cNvSpPr/>
          <p:nvPr/>
        </p:nvSpPr>
        <p:spPr>
          <a:xfrm>
            <a:off x="9296402" y="5388430"/>
            <a:ext cx="957942" cy="2939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7/25(</a:t>
            </a:r>
            <a:r>
              <a:rPr lang="zh-TW" altLang="en-US" sz="1400" b="1" dirty="0">
                <a:solidFill>
                  <a:schemeClr val="tx1"/>
                </a:solidFill>
              </a:rPr>
              <a:t>四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ADEE14F4-E778-E1E0-26B0-E464536EC310}"/>
              </a:ext>
            </a:extLst>
          </p:cNvPr>
          <p:cNvCxnSpPr>
            <a:cxnSpLocks/>
          </p:cNvCxnSpPr>
          <p:nvPr/>
        </p:nvCxnSpPr>
        <p:spPr>
          <a:xfrm>
            <a:off x="2487373" y="5143915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89D48A46-F63A-DB08-AA00-3FAFDA2E24B1}"/>
              </a:ext>
            </a:extLst>
          </p:cNvPr>
          <p:cNvCxnSpPr>
            <a:cxnSpLocks/>
          </p:cNvCxnSpPr>
          <p:nvPr/>
        </p:nvCxnSpPr>
        <p:spPr>
          <a:xfrm>
            <a:off x="2487373" y="4745002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CEA7C371-100E-C1DF-209F-4EB3B957EA6E}"/>
              </a:ext>
            </a:extLst>
          </p:cNvPr>
          <p:cNvCxnSpPr>
            <a:cxnSpLocks/>
          </p:cNvCxnSpPr>
          <p:nvPr/>
        </p:nvCxnSpPr>
        <p:spPr>
          <a:xfrm>
            <a:off x="2487373" y="4364536"/>
            <a:ext cx="775789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ECFBD1C7-C06E-D464-54F6-3A5DE915ED5E}"/>
              </a:ext>
            </a:extLst>
          </p:cNvPr>
          <p:cNvCxnSpPr>
            <a:cxnSpLocks/>
          </p:cNvCxnSpPr>
          <p:nvPr/>
        </p:nvCxnSpPr>
        <p:spPr>
          <a:xfrm>
            <a:off x="2492829" y="3576502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EB84B0E-C919-1A32-B0D1-4860B6AF2AE0}"/>
              </a:ext>
            </a:extLst>
          </p:cNvPr>
          <p:cNvCxnSpPr>
            <a:cxnSpLocks/>
          </p:cNvCxnSpPr>
          <p:nvPr/>
        </p:nvCxnSpPr>
        <p:spPr>
          <a:xfrm>
            <a:off x="2492829" y="3967628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4BF1AADD-A339-DD36-2F05-9D7FBD29D930}"/>
              </a:ext>
            </a:extLst>
          </p:cNvPr>
          <p:cNvCxnSpPr>
            <a:cxnSpLocks/>
          </p:cNvCxnSpPr>
          <p:nvPr/>
        </p:nvCxnSpPr>
        <p:spPr>
          <a:xfrm>
            <a:off x="2483748" y="2795350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9D874D33-0C8C-8065-3B67-9706AC14E3FC}"/>
              </a:ext>
            </a:extLst>
          </p:cNvPr>
          <p:cNvCxnSpPr>
            <a:cxnSpLocks/>
          </p:cNvCxnSpPr>
          <p:nvPr/>
        </p:nvCxnSpPr>
        <p:spPr>
          <a:xfrm>
            <a:off x="2492829" y="2403493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6906A444-33F5-E735-31F6-BD3B49A379C7}"/>
              </a:ext>
            </a:extLst>
          </p:cNvPr>
          <p:cNvCxnSpPr>
            <a:cxnSpLocks/>
          </p:cNvCxnSpPr>
          <p:nvPr/>
        </p:nvCxnSpPr>
        <p:spPr>
          <a:xfrm>
            <a:off x="2487373" y="3181296"/>
            <a:ext cx="776151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30E61-64F5-1745-E770-1DBBFF8F0641}"/>
              </a:ext>
            </a:extLst>
          </p:cNvPr>
          <p:cNvSpPr txBox="1"/>
          <p:nvPr/>
        </p:nvSpPr>
        <p:spPr>
          <a:xfrm>
            <a:off x="2074125" y="22319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37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B66DFD5-9891-FC22-643C-602EA1AC825F}"/>
              </a:ext>
            </a:extLst>
          </p:cNvPr>
          <p:cNvSpPr txBox="1"/>
          <p:nvPr/>
        </p:nvSpPr>
        <p:spPr>
          <a:xfrm>
            <a:off x="2065044" y="26142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35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4B035C5-8128-6D0C-BDC3-A8A8A4BEF334}"/>
              </a:ext>
            </a:extLst>
          </p:cNvPr>
          <p:cNvSpPr txBox="1"/>
          <p:nvPr/>
        </p:nvSpPr>
        <p:spPr>
          <a:xfrm>
            <a:off x="2074125" y="37766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29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94EFE9A-E62A-0E06-CD34-336E2396EBAC}"/>
              </a:ext>
            </a:extLst>
          </p:cNvPr>
          <p:cNvSpPr txBox="1"/>
          <p:nvPr/>
        </p:nvSpPr>
        <p:spPr>
          <a:xfrm>
            <a:off x="2074125" y="33987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31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9AA1933-5216-4A99-906B-5E358E18E6D9}"/>
              </a:ext>
            </a:extLst>
          </p:cNvPr>
          <p:cNvSpPr txBox="1"/>
          <p:nvPr/>
        </p:nvSpPr>
        <p:spPr>
          <a:xfrm>
            <a:off x="2065044" y="299842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33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9FD74AD-A1CD-F8BC-D2A6-4393529C875E}"/>
              </a:ext>
            </a:extLst>
          </p:cNvPr>
          <p:cNvSpPr txBox="1"/>
          <p:nvPr/>
        </p:nvSpPr>
        <p:spPr>
          <a:xfrm>
            <a:off x="2065044" y="41762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27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A0DEFE8-6C93-1AD8-C620-653BE0304FBD}"/>
              </a:ext>
            </a:extLst>
          </p:cNvPr>
          <p:cNvSpPr txBox="1"/>
          <p:nvPr/>
        </p:nvSpPr>
        <p:spPr>
          <a:xfrm>
            <a:off x="2074125" y="45595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25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F2E44FD-7709-2C5C-F2C9-8F0ADF1E419C}"/>
              </a:ext>
            </a:extLst>
          </p:cNvPr>
          <p:cNvSpPr txBox="1"/>
          <p:nvPr/>
        </p:nvSpPr>
        <p:spPr>
          <a:xfrm>
            <a:off x="2065044" y="49535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23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8F69CAD-910F-45D4-B57F-5C8D6100ECA6}"/>
              </a:ext>
            </a:extLst>
          </p:cNvPr>
          <p:cNvSpPr txBox="1"/>
          <p:nvPr/>
        </p:nvSpPr>
        <p:spPr>
          <a:xfrm>
            <a:off x="1985959" y="1720310"/>
            <a:ext cx="595035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℃</a:t>
            </a:r>
            <a:endParaRPr lang="en-US" altLang="zh-TW" sz="10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E382327A-715F-8898-B947-0C425F01A789}"/>
              </a:ext>
            </a:extLst>
          </p:cNvPr>
          <p:cNvCxnSpPr>
            <a:cxnSpLocks/>
          </p:cNvCxnSpPr>
          <p:nvPr/>
        </p:nvCxnSpPr>
        <p:spPr>
          <a:xfrm>
            <a:off x="3016250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D9D458C1-303E-3F47-FE50-53000E672AF0}"/>
              </a:ext>
            </a:extLst>
          </p:cNvPr>
          <p:cNvCxnSpPr>
            <a:cxnSpLocks/>
          </p:cNvCxnSpPr>
          <p:nvPr/>
        </p:nvCxnSpPr>
        <p:spPr>
          <a:xfrm>
            <a:off x="4121150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B43C1E22-21D8-CC33-EF55-534FDC2CE5C1}"/>
              </a:ext>
            </a:extLst>
          </p:cNvPr>
          <p:cNvCxnSpPr>
            <a:cxnSpLocks/>
          </p:cNvCxnSpPr>
          <p:nvPr/>
        </p:nvCxnSpPr>
        <p:spPr>
          <a:xfrm>
            <a:off x="5251450" y="2397839"/>
            <a:ext cx="0" cy="28726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5CEF4B2D-285E-23BA-6674-7A92927CC3D4}"/>
              </a:ext>
            </a:extLst>
          </p:cNvPr>
          <p:cNvCxnSpPr>
            <a:cxnSpLocks/>
          </p:cNvCxnSpPr>
          <p:nvPr/>
        </p:nvCxnSpPr>
        <p:spPr>
          <a:xfrm>
            <a:off x="6388100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E224BD9B-EB94-ADF4-E9D4-1963FA3C1F3E}"/>
              </a:ext>
            </a:extLst>
          </p:cNvPr>
          <p:cNvCxnSpPr>
            <a:cxnSpLocks/>
          </p:cNvCxnSpPr>
          <p:nvPr/>
        </p:nvCxnSpPr>
        <p:spPr>
          <a:xfrm>
            <a:off x="7505700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455A137C-046D-F794-04FE-438AF0ACC2A8}"/>
              </a:ext>
            </a:extLst>
          </p:cNvPr>
          <p:cNvCxnSpPr>
            <a:cxnSpLocks/>
          </p:cNvCxnSpPr>
          <p:nvPr/>
        </p:nvCxnSpPr>
        <p:spPr>
          <a:xfrm>
            <a:off x="8648700" y="2397839"/>
            <a:ext cx="0" cy="28282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DBB4E478-4AB3-DD23-F0BF-C9935E3D1EC0}"/>
              </a:ext>
            </a:extLst>
          </p:cNvPr>
          <p:cNvCxnSpPr>
            <a:cxnSpLocks/>
          </p:cNvCxnSpPr>
          <p:nvPr/>
        </p:nvCxnSpPr>
        <p:spPr>
          <a:xfrm>
            <a:off x="9783524" y="2397839"/>
            <a:ext cx="0" cy="28282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679D0B5F-B85A-8B6E-CAF2-8151DF5D1C29}"/>
              </a:ext>
            </a:extLst>
          </p:cNvPr>
          <p:cNvCxnSpPr>
            <a:cxnSpLocks/>
          </p:cNvCxnSpPr>
          <p:nvPr/>
        </p:nvCxnSpPr>
        <p:spPr>
          <a:xfrm flipH="1">
            <a:off x="10433941" y="4947469"/>
            <a:ext cx="565880" cy="6118"/>
          </a:xfrm>
          <a:prstGeom prst="line">
            <a:avLst/>
          </a:prstGeom>
          <a:ln w="38100">
            <a:solidFill>
              <a:schemeClr val="accent1">
                <a:alpha val="97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C40ADD09-1D09-12AB-15C0-BAE517A42585}"/>
              </a:ext>
            </a:extLst>
          </p:cNvPr>
          <p:cNvCxnSpPr>
            <a:cxnSpLocks/>
          </p:cNvCxnSpPr>
          <p:nvPr/>
        </p:nvCxnSpPr>
        <p:spPr>
          <a:xfrm flipH="1">
            <a:off x="10433941" y="4541527"/>
            <a:ext cx="565881" cy="0"/>
          </a:xfrm>
          <a:prstGeom prst="line">
            <a:avLst/>
          </a:prstGeom>
          <a:ln w="38100">
            <a:solidFill>
              <a:srgbClr val="FF0000">
                <a:alpha val="97000"/>
              </a:srgb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FE37B2F-F468-76D7-71F1-96F8DD95BACC}"/>
              </a:ext>
            </a:extLst>
          </p:cNvPr>
          <p:cNvSpPr txBox="1"/>
          <p:nvPr/>
        </p:nvSpPr>
        <p:spPr>
          <a:xfrm>
            <a:off x="10455082" y="426452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高溫</a:t>
            </a: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D24CC9E5-A40F-5B44-3442-948A804043A5}"/>
              </a:ext>
            </a:extLst>
          </p:cNvPr>
          <p:cNvSpPr txBox="1"/>
          <p:nvPr/>
        </p:nvSpPr>
        <p:spPr>
          <a:xfrm>
            <a:off x="10470660" y="467658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低溫</a:t>
            </a:r>
          </a:p>
        </p:txBody>
      </p:sp>
      <p:pic>
        <p:nvPicPr>
          <p:cNvPr id="2050" name="Picture 2" descr="未提供相片說明。">
            <a:extLst>
              <a:ext uri="{FF2B5EF4-FFF2-40B4-BE49-F238E27FC236}">
                <a16:creationId xmlns:a16="http://schemas.microsoft.com/office/drawing/2014/main" id="{B2D52516-68F8-73E6-58E6-108C34419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1800" y1="27200" x2="56600" y2="12800"/>
                        <a14:foregroundMark x1="56600" y1="12800" x2="73800" y2="33200"/>
                        <a14:foregroundMark x1="73800" y1="33200" x2="44200" y2="40800"/>
                        <a14:foregroundMark x1="44200" y1="40800" x2="16400" y2="29200"/>
                        <a14:foregroundMark x1="16400" y1="29200" x2="16400" y2="29200"/>
                        <a14:foregroundMark x1="37200" y1="25400" x2="70800" y2="23400"/>
                        <a14:foregroundMark x1="70800" y1="23400" x2="45000" y2="32200"/>
                        <a14:foregroundMark x1="45000" y1="32200" x2="25200" y2="31200"/>
                        <a14:foregroundMark x1="59600" y1="28200" x2="32000" y2="28000"/>
                        <a14:foregroundMark x1="32000" y1="28000" x2="69800" y2="25400"/>
                        <a14:foregroundMark x1="73400" y1="25400" x2="44800" y2="12600"/>
                        <a14:foregroundMark x1="44800" y1="12600" x2="27000" y2="34600"/>
                        <a14:foregroundMark x1="27000" y1="34600" x2="39600" y2="33200"/>
                        <a14:foregroundMark x1="22000" y1="28400" x2="32800" y2="22400"/>
                        <a14:foregroundMark x1="43600" y1="37600" x2="23200" y2="58600"/>
                        <a14:foregroundMark x1="23200" y1="58600" x2="65400" y2="76000"/>
                        <a14:foregroundMark x1="65400" y1="76000" x2="67400" y2="47000"/>
                        <a14:foregroundMark x1="67400" y1="47000" x2="58600" y2="42800"/>
                        <a14:foregroundMark x1="53600" y1="48200" x2="21000" y2="72400"/>
                        <a14:foregroundMark x1="21000" y1="72400" x2="45000" y2="48400"/>
                        <a14:foregroundMark x1="45000" y1="48400" x2="58400" y2="46600"/>
                        <a14:foregroundMark x1="25800" y1="72400" x2="47200" y2="52400"/>
                        <a14:foregroundMark x1="47200" y1="52400" x2="60000" y2="30400"/>
                        <a14:foregroundMark x1="60000" y1="30400" x2="57000" y2="32200"/>
                        <a14:foregroundMark x1="73400" y1="26800" x2="79800" y2="30800"/>
                        <a14:foregroundMark x1="39200" y1="39600" x2="40200" y2="38200"/>
                        <a14:foregroundMark x1="50000" y1="38200" x2="58400" y2="38600"/>
                        <a14:foregroundMark x1="51200" y1="58000" x2="48200" y2="68800"/>
                        <a14:foregroundMark x1="82200" y1="67000" x2="77200" y2="68800"/>
                        <a14:foregroundMark x1="81200" y1="70400" x2="84600" y2="61000"/>
                        <a14:foregroundMark x1="76400" y1="73400" x2="84600" y2="64400"/>
                        <a14:foregroundMark x1="83200" y1="68400" x2="80200" y2="63800"/>
                        <a14:foregroundMark x1="47200" y1="75200" x2="48600" y2="76800"/>
                        <a14:foregroundMark x1="48200" y1="78800" x2="50600" y2="68000"/>
                        <a14:foregroundMark x1="48200" y1="77200" x2="47000" y2="78400"/>
                        <a14:foregroundMark x1="47200" y1="82200" x2="51000" y2="77400"/>
                        <a14:foregroundMark x1="45000" y1="82200" x2="46600" y2="72800"/>
                        <a14:foregroundMark x1="40800" y1="53000" x2="40200" y2="51200"/>
                        <a14:foregroundMark x1="24000" y1="63600" x2="22600" y2="61800"/>
                        <a14:foregroundMark x1="22800" y1="66000" x2="23000" y2="63400"/>
                        <a14:foregroundMark x1="43800" y1="39000" x2="45200" y2="37600"/>
                        <a14:foregroundMark x1="30600" y1="28400" x2="57800" y2="23600"/>
                        <a14:foregroundMark x1="57800" y1="23600" x2="58400" y2="33000"/>
                        <a14:foregroundMark x1="41400" y1="38400" x2="43200" y2="39200"/>
                        <a14:foregroundMark x1="55400" y1="65800" x2="52000" y2="66600"/>
                        <a14:foregroundMark x1="49000" y1="64000" x2="56800" y2="75000"/>
                        <a14:foregroundMark x1="23000" y1="62000" x2="20800" y2="6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" y="5904256"/>
            <a:ext cx="1005403" cy="100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cebook更新LOGO，品牌主色由深藍改為亮藍色| 品牌癮－法博思品牌顧問">
            <a:extLst>
              <a:ext uri="{FF2B5EF4-FFF2-40B4-BE49-F238E27FC236}">
                <a16:creationId xmlns:a16="http://schemas.microsoft.com/office/drawing/2014/main" id="{F58961E7-2914-6FA3-F9D6-FBF594978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88" b="93824" l="10000" r="90000">
                        <a14:foregroundMark x1="40900" y1="12941" x2="49000" y2="6765"/>
                        <a14:foregroundMark x1="49000" y1="6765" x2="58600" y2="6618"/>
                        <a14:foregroundMark x1="58600" y1="6618" x2="60200" y2="6618"/>
                        <a14:foregroundMark x1="49800" y1="8088" x2="55800" y2="6176"/>
                        <a14:foregroundMark x1="59000" y1="89412" x2="60100" y2="90735"/>
                        <a14:foregroundMark x1="42200" y1="92941" x2="43700" y2="91765"/>
                        <a14:foregroundMark x1="43400" y1="93382" x2="47500" y2="92206"/>
                        <a14:foregroundMark x1="56300" y1="93824" x2="54700" y2="93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99" y="6354936"/>
            <a:ext cx="571945" cy="38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商標向量素材，350000+張向量圖案免費下載-pngtree">
            <a:extLst>
              <a:ext uri="{FF2B5EF4-FFF2-40B4-BE49-F238E27FC236}">
                <a16:creationId xmlns:a16="http://schemas.microsoft.com/office/drawing/2014/main" id="{94346D53-D572-876D-A7E2-DBFA780BC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52" y="6205246"/>
            <a:ext cx="711184" cy="7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5597435D-B707-A271-5EF3-884CB59752B3}"/>
              </a:ext>
            </a:extLst>
          </p:cNvPr>
          <p:cNvSpPr txBox="1"/>
          <p:nvPr/>
        </p:nvSpPr>
        <p:spPr>
          <a:xfrm>
            <a:off x="1515925" y="6423925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颱風氣象預報中心</a:t>
            </a: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D1490242-6985-5F50-0A55-B6C52E570068}"/>
              </a:ext>
            </a:extLst>
          </p:cNvPr>
          <p:cNvSpPr txBox="1"/>
          <p:nvPr/>
        </p:nvSpPr>
        <p:spPr>
          <a:xfrm>
            <a:off x="3283162" y="6423924"/>
            <a:ext cx="156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weather_typhoons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B3A72685-E82D-04A9-E06B-A25E54665F60}"/>
              </a:ext>
            </a:extLst>
          </p:cNvPr>
          <p:cNvSpPr txBox="1"/>
          <p:nvPr/>
        </p:nvSpPr>
        <p:spPr>
          <a:xfrm>
            <a:off x="10311234" y="6423923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中央氣象署</a:t>
            </a:r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C9748714-B4DA-9B3C-DBC9-9EC63B9331AF}"/>
              </a:ext>
            </a:extLst>
          </p:cNvPr>
          <p:cNvSpPr/>
          <p:nvPr/>
        </p:nvSpPr>
        <p:spPr>
          <a:xfrm>
            <a:off x="3005328" y="2798064"/>
            <a:ext cx="6778752" cy="188976"/>
          </a:xfrm>
          <a:custGeom>
            <a:avLst/>
            <a:gdLst>
              <a:gd name="connsiteX0" fmla="*/ 0 w 6778752"/>
              <a:gd name="connsiteY0" fmla="*/ 188976 h 188976"/>
              <a:gd name="connsiteX1" fmla="*/ 5638800 w 6778752"/>
              <a:gd name="connsiteY1" fmla="*/ 188976 h 188976"/>
              <a:gd name="connsiteX2" fmla="*/ 6778752 w 6778752"/>
              <a:gd name="connsiteY2" fmla="*/ 0 h 188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8752" h="188976">
                <a:moveTo>
                  <a:pt x="0" y="188976"/>
                </a:moveTo>
                <a:lnTo>
                  <a:pt x="5638800" y="188976"/>
                </a:lnTo>
                <a:lnTo>
                  <a:pt x="6778752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手繪多邊形: 圖案 31">
            <a:extLst>
              <a:ext uri="{FF2B5EF4-FFF2-40B4-BE49-F238E27FC236}">
                <a16:creationId xmlns:a16="http://schemas.microsoft.com/office/drawing/2014/main" id="{68105A22-0A10-CDE2-1EC5-9A730865C083}"/>
              </a:ext>
            </a:extLst>
          </p:cNvPr>
          <p:cNvSpPr/>
          <p:nvPr/>
        </p:nvSpPr>
        <p:spPr>
          <a:xfrm>
            <a:off x="3011424" y="4163568"/>
            <a:ext cx="6772656" cy="201168"/>
          </a:xfrm>
          <a:custGeom>
            <a:avLst/>
            <a:gdLst>
              <a:gd name="connsiteX0" fmla="*/ 0 w 6772656"/>
              <a:gd name="connsiteY0" fmla="*/ 201168 h 201168"/>
              <a:gd name="connsiteX1" fmla="*/ 4486656 w 6772656"/>
              <a:gd name="connsiteY1" fmla="*/ 201168 h 201168"/>
              <a:gd name="connsiteX2" fmla="*/ 5638800 w 6772656"/>
              <a:gd name="connsiteY2" fmla="*/ 0 h 201168"/>
              <a:gd name="connsiteX3" fmla="*/ 6772656 w 6772656"/>
              <a:gd name="connsiteY3" fmla="*/ 0 h 20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72656" h="201168">
                <a:moveTo>
                  <a:pt x="0" y="201168"/>
                </a:moveTo>
                <a:lnTo>
                  <a:pt x="4486656" y="201168"/>
                </a:lnTo>
                <a:lnTo>
                  <a:pt x="5638800" y="0"/>
                </a:lnTo>
                <a:lnTo>
                  <a:pt x="6772656" y="0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080C7F1-4C13-539A-4296-B89640BF6549}"/>
              </a:ext>
            </a:extLst>
          </p:cNvPr>
          <p:cNvSpPr txBox="1"/>
          <p:nvPr/>
        </p:nvSpPr>
        <p:spPr>
          <a:xfrm>
            <a:off x="10245263" y="184265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天氣概況</a:t>
            </a:r>
          </a:p>
        </p:txBody>
      </p:sp>
      <p:pic>
        <p:nvPicPr>
          <p:cNvPr id="67" name="圖片 66">
            <a:extLst>
              <a:ext uri="{FF2B5EF4-FFF2-40B4-BE49-F238E27FC236}">
                <a16:creationId xmlns:a16="http://schemas.microsoft.com/office/drawing/2014/main" id="{2A9FE067-7D5C-EB38-FA03-15562AC50A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4799" y="1762685"/>
            <a:ext cx="7277574" cy="442182"/>
          </a:xfrm>
          <a:prstGeom prst="rect">
            <a:avLst/>
          </a:prstGeom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CEEFD772-FDB6-C082-75A8-B214AD7E615A}"/>
              </a:ext>
            </a:extLst>
          </p:cNvPr>
          <p:cNvSpPr txBox="1"/>
          <p:nvPr/>
        </p:nvSpPr>
        <p:spPr>
          <a:xfrm>
            <a:off x="6535841" y="15846"/>
            <a:ext cx="3775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高溫炎熱注意午後雷雨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下週留意熱帶系統動向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2607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E5E91B3-7EE1-57AA-D2E9-0548E33BC4C4}"/>
              </a:ext>
            </a:extLst>
          </p:cNvPr>
          <p:cNvSpPr/>
          <p:nvPr/>
        </p:nvSpPr>
        <p:spPr>
          <a:xfrm>
            <a:off x="11495314" y="0"/>
            <a:ext cx="696686" cy="620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611B69-436E-697C-588B-E28274617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33" y="1952549"/>
            <a:ext cx="6998499" cy="377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50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A491381-5C52-69B9-EA47-3B8CFAAD7625}"/>
              </a:ext>
            </a:extLst>
          </p:cNvPr>
          <p:cNvSpPr/>
          <p:nvPr/>
        </p:nvSpPr>
        <p:spPr>
          <a:xfrm>
            <a:off x="0" y="0"/>
            <a:ext cx="12192000" cy="93617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150B43-129D-A29C-1B86-3DCCEC765960}"/>
              </a:ext>
            </a:extLst>
          </p:cNvPr>
          <p:cNvSpPr txBox="1"/>
          <p:nvPr/>
        </p:nvSpPr>
        <p:spPr>
          <a:xfrm>
            <a:off x="654774" y="287826"/>
            <a:ext cx="4199155" cy="53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卡努   風雨預報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20E381-F81A-1EBF-162C-993BC022A292}"/>
              </a:ext>
            </a:extLst>
          </p:cNvPr>
          <p:cNvSpPr/>
          <p:nvPr/>
        </p:nvSpPr>
        <p:spPr>
          <a:xfrm>
            <a:off x="4245429" y="-38501"/>
            <a:ext cx="7946571" cy="974672"/>
          </a:xfrm>
          <a:custGeom>
            <a:avLst/>
            <a:gdLst>
              <a:gd name="connsiteX0" fmla="*/ 0 w 7946571"/>
              <a:gd name="connsiteY0" fmla="*/ 0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0 w 7946571"/>
              <a:gd name="connsiteY4" fmla="*/ 0 h 936171"/>
              <a:gd name="connsiteX0" fmla="*/ 740228 w 7946571"/>
              <a:gd name="connsiteY0" fmla="*/ 32657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0228 w 7946571"/>
              <a:gd name="connsiteY4" fmla="*/ 32657 h 93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6571" h="936171">
                <a:moveTo>
                  <a:pt x="740228" y="32657"/>
                </a:moveTo>
                <a:lnTo>
                  <a:pt x="7946571" y="0"/>
                </a:lnTo>
                <a:lnTo>
                  <a:pt x="7946571" y="936171"/>
                </a:lnTo>
                <a:lnTo>
                  <a:pt x="0" y="936171"/>
                </a:lnTo>
                <a:lnTo>
                  <a:pt x="740228" y="32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F222F93-5228-4EB8-9723-AA748131A594}"/>
              </a:ext>
            </a:extLst>
          </p:cNvPr>
          <p:cNvSpPr/>
          <p:nvPr/>
        </p:nvSpPr>
        <p:spPr>
          <a:xfrm>
            <a:off x="1132114" y="1447800"/>
            <a:ext cx="10080172" cy="435428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DF111BE-38CF-379A-91DB-31813CA9CA48}"/>
              </a:ext>
            </a:extLst>
          </p:cNvPr>
          <p:cNvSpPr/>
          <p:nvPr/>
        </p:nvSpPr>
        <p:spPr>
          <a:xfrm>
            <a:off x="859971" y="1104900"/>
            <a:ext cx="1273629" cy="12518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8A627FA-FE57-7E9C-6DF2-49A3373F627D}"/>
              </a:ext>
            </a:extLst>
          </p:cNvPr>
          <p:cNvSpPr txBox="1"/>
          <p:nvPr/>
        </p:nvSpPr>
        <p:spPr>
          <a:xfrm>
            <a:off x="467120" y="1067271"/>
            <a:ext cx="14157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i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北北</a:t>
            </a:r>
            <a:endParaRPr lang="en-US" altLang="zh-TW" sz="3200" b="1" i="1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b="1" i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基桃宜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6895F6B-F0B6-9245-E039-B9DE544181E6}"/>
              </a:ext>
            </a:extLst>
          </p:cNvPr>
          <p:cNvSpPr/>
          <p:nvPr/>
        </p:nvSpPr>
        <p:spPr>
          <a:xfrm>
            <a:off x="2695798" y="5219887"/>
            <a:ext cx="1075190" cy="45954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8/03(</a:t>
            </a:r>
            <a:r>
              <a:rPr lang="zh-TW" altLang="en-US" sz="1400" b="1" dirty="0">
                <a:solidFill>
                  <a:schemeClr val="tx1"/>
                </a:solidFill>
              </a:rPr>
              <a:t>四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00-06</a:t>
            </a:r>
            <a:r>
              <a:rPr lang="zh-TW" altLang="en-US" sz="1400" b="1" dirty="0">
                <a:solidFill>
                  <a:schemeClr val="tx1"/>
                </a:solidFill>
              </a:rPr>
              <a:t>時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9D874D33-0C8C-8065-3B67-9706AC14E3FC}"/>
              </a:ext>
            </a:extLst>
          </p:cNvPr>
          <p:cNvCxnSpPr>
            <a:cxnSpLocks/>
          </p:cNvCxnSpPr>
          <p:nvPr/>
        </p:nvCxnSpPr>
        <p:spPr>
          <a:xfrm flipV="1">
            <a:off x="2492829" y="2386705"/>
            <a:ext cx="4528445" cy="167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A730E61-64F5-1745-E770-1DBBFF8F0641}"/>
              </a:ext>
            </a:extLst>
          </p:cNvPr>
          <p:cNvSpPr txBox="1"/>
          <p:nvPr/>
        </p:nvSpPr>
        <p:spPr>
          <a:xfrm>
            <a:off x="2074125" y="22319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11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B66DFD5-9891-FC22-643C-602EA1AC825F}"/>
              </a:ext>
            </a:extLst>
          </p:cNvPr>
          <p:cNvSpPr txBox="1"/>
          <p:nvPr/>
        </p:nvSpPr>
        <p:spPr>
          <a:xfrm>
            <a:off x="2065044" y="26142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4B035C5-8128-6D0C-BDC3-A8A8A4BEF334}"/>
              </a:ext>
            </a:extLst>
          </p:cNvPr>
          <p:cNvSpPr txBox="1"/>
          <p:nvPr/>
        </p:nvSpPr>
        <p:spPr>
          <a:xfrm>
            <a:off x="2074125" y="3776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94EFE9A-E62A-0E06-CD34-336E2396EBAC}"/>
              </a:ext>
            </a:extLst>
          </p:cNvPr>
          <p:cNvSpPr txBox="1"/>
          <p:nvPr/>
        </p:nvSpPr>
        <p:spPr>
          <a:xfrm>
            <a:off x="2074125" y="3398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9AA1933-5216-4A99-906B-5E358E18E6D9}"/>
              </a:ext>
            </a:extLst>
          </p:cNvPr>
          <p:cNvSpPr txBox="1"/>
          <p:nvPr/>
        </p:nvSpPr>
        <p:spPr>
          <a:xfrm>
            <a:off x="2065044" y="29984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9FD74AD-A1CD-F8BC-D2A6-4393529C875E}"/>
              </a:ext>
            </a:extLst>
          </p:cNvPr>
          <p:cNvSpPr txBox="1"/>
          <p:nvPr/>
        </p:nvSpPr>
        <p:spPr>
          <a:xfrm>
            <a:off x="2065044" y="4176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A0DEFE8-6C93-1AD8-C620-653BE0304FBD}"/>
              </a:ext>
            </a:extLst>
          </p:cNvPr>
          <p:cNvSpPr txBox="1"/>
          <p:nvPr/>
        </p:nvSpPr>
        <p:spPr>
          <a:xfrm>
            <a:off x="2074125" y="4559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F2E44FD-7709-2C5C-F2C9-8F0ADF1E419C}"/>
              </a:ext>
            </a:extLst>
          </p:cNvPr>
          <p:cNvSpPr txBox="1"/>
          <p:nvPr/>
        </p:nvSpPr>
        <p:spPr>
          <a:xfrm>
            <a:off x="2065044" y="49535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8F69CAD-910F-45D4-B57F-5C8D6100ECA6}"/>
              </a:ext>
            </a:extLst>
          </p:cNvPr>
          <p:cNvSpPr txBox="1"/>
          <p:nvPr/>
        </p:nvSpPr>
        <p:spPr>
          <a:xfrm>
            <a:off x="1512335" y="2812681"/>
            <a:ext cx="38985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力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B43C1E22-21D8-CC33-EF55-534FDC2CE5C1}"/>
              </a:ext>
            </a:extLst>
          </p:cNvPr>
          <p:cNvCxnSpPr>
            <a:cxnSpLocks/>
          </p:cNvCxnSpPr>
          <p:nvPr/>
        </p:nvCxnSpPr>
        <p:spPr>
          <a:xfrm>
            <a:off x="5251450" y="2397839"/>
            <a:ext cx="0" cy="28726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E224BD9B-EB94-ADF4-E9D4-1963FA3C1F3E}"/>
              </a:ext>
            </a:extLst>
          </p:cNvPr>
          <p:cNvCxnSpPr>
            <a:cxnSpLocks/>
          </p:cNvCxnSpPr>
          <p:nvPr/>
        </p:nvCxnSpPr>
        <p:spPr>
          <a:xfrm>
            <a:off x="7505700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455A137C-046D-F794-04FE-438AF0ACC2A8}"/>
              </a:ext>
            </a:extLst>
          </p:cNvPr>
          <p:cNvCxnSpPr>
            <a:cxnSpLocks/>
          </p:cNvCxnSpPr>
          <p:nvPr/>
        </p:nvCxnSpPr>
        <p:spPr>
          <a:xfrm>
            <a:off x="8648700" y="2397839"/>
            <a:ext cx="0" cy="28282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DBB4E478-4AB3-DD23-F0BF-C9935E3D1EC0}"/>
              </a:ext>
            </a:extLst>
          </p:cNvPr>
          <p:cNvCxnSpPr>
            <a:cxnSpLocks/>
          </p:cNvCxnSpPr>
          <p:nvPr/>
        </p:nvCxnSpPr>
        <p:spPr>
          <a:xfrm>
            <a:off x="9783524" y="2397839"/>
            <a:ext cx="0" cy="28282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679D0B5F-B85A-8B6E-CAF2-8151DF5D1C29}"/>
              </a:ext>
            </a:extLst>
          </p:cNvPr>
          <p:cNvCxnSpPr>
            <a:cxnSpLocks/>
          </p:cNvCxnSpPr>
          <p:nvPr/>
        </p:nvCxnSpPr>
        <p:spPr>
          <a:xfrm flipH="1">
            <a:off x="1434821" y="5140747"/>
            <a:ext cx="565880" cy="6118"/>
          </a:xfrm>
          <a:prstGeom prst="line">
            <a:avLst/>
          </a:prstGeom>
          <a:ln w="38100">
            <a:solidFill>
              <a:schemeClr val="accent1">
                <a:alpha val="97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C40ADD09-1D09-12AB-15C0-BAE517A42585}"/>
              </a:ext>
            </a:extLst>
          </p:cNvPr>
          <p:cNvCxnSpPr>
            <a:cxnSpLocks/>
          </p:cNvCxnSpPr>
          <p:nvPr/>
        </p:nvCxnSpPr>
        <p:spPr>
          <a:xfrm flipH="1">
            <a:off x="1434820" y="4744180"/>
            <a:ext cx="565881" cy="0"/>
          </a:xfrm>
          <a:prstGeom prst="line">
            <a:avLst/>
          </a:prstGeom>
          <a:ln w="38100">
            <a:solidFill>
              <a:srgbClr val="FF0000">
                <a:alpha val="97000"/>
              </a:srgb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FE37B2F-F468-76D7-71F1-96F8DD95BACC}"/>
              </a:ext>
            </a:extLst>
          </p:cNvPr>
          <p:cNvSpPr txBox="1"/>
          <p:nvPr/>
        </p:nvSpPr>
        <p:spPr>
          <a:xfrm>
            <a:off x="1461039" y="450124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陣風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4A152173-7F92-72F1-8320-A2DC16884292}"/>
              </a:ext>
            </a:extLst>
          </p:cNvPr>
          <p:cNvSpPr txBox="1"/>
          <p:nvPr/>
        </p:nvSpPr>
        <p:spPr>
          <a:xfrm>
            <a:off x="6027773" y="114142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暴風圈壟罩強風大雨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未提供相片說明。">
            <a:extLst>
              <a:ext uri="{FF2B5EF4-FFF2-40B4-BE49-F238E27FC236}">
                <a16:creationId xmlns:a16="http://schemas.microsoft.com/office/drawing/2014/main" id="{B2D52516-68F8-73E6-58E6-108C34419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1800" y1="27200" x2="56600" y2="12800"/>
                        <a14:foregroundMark x1="56600" y1="12800" x2="73800" y2="33200"/>
                        <a14:foregroundMark x1="73800" y1="33200" x2="44200" y2="40800"/>
                        <a14:foregroundMark x1="44200" y1="40800" x2="16400" y2="29200"/>
                        <a14:foregroundMark x1="16400" y1="29200" x2="16400" y2="29200"/>
                        <a14:foregroundMark x1="37200" y1="25400" x2="70800" y2="23400"/>
                        <a14:foregroundMark x1="70800" y1="23400" x2="45000" y2="32200"/>
                        <a14:foregroundMark x1="45000" y1="32200" x2="25200" y2="31200"/>
                        <a14:foregroundMark x1="59600" y1="28200" x2="32000" y2="28000"/>
                        <a14:foregroundMark x1="32000" y1="28000" x2="69800" y2="25400"/>
                        <a14:foregroundMark x1="73400" y1="25400" x2="44800" y2="12600"/>
                        <a14:foregroundMark x1="44800" y1="12600" x2="27000" y2="34600"/>
                        <a14:foregroundMark x1="27000" y1="34600" x2="39600" y2="33200"/>
                        <a14:foregroundMark x1="22000" y1="28400" x2="32800" y2="22400"/>
                        <a14:foregroundMark x1="43600" y1="37600" x2="23200" y2="58600"/>
                        <a14:foregroundMark x1="23200" y1="58600" x2="65400" y2="76000"/>
                        <a14:foregroundMark x1="65400" y1="76000" x2="67400" y2="47000"/>
                        <a14:foregroundMark x1="67400" y1="47000" x2="58600" y2="42800"/>
                        <a14:foregroundMark x1="53600" y1="48200" x2="21000" y2="72400"/>
                        <a14:foregroundMark x1="21000" y1="72400" x2="45000" y2="48400"/>
                        <a14:foregroundMark x1="45000" y1="48400" x2="58400" y2="46600"/>
                        <a14:foregroundMark x1="25800" y1="72400" x2="47200" y2="52400"/>
                        <a14:foregroundMark x1="47200" y1="52400" x2="60000" y2="30400"/>
                        <a14:foregroundMark x1="60000" y1="30400" x2="57000" y2="32200"/>
                        <a14:foregroundMark x1="73400" y1="26800" x2="79800" y2="30800"/>
                        <a14:foregroundMark x1="39200" y1="39600" x2="40200" y2="38200"/>
                        <a14:foregroundMark x1="50000" y1="38200" x2="58400" y2="38600"/>
                        <a14:foregroundMark x1="51200" y1="58000" x2="48200" y2="68800"/>
                        <a14:foregroundMark x1="82200" y1="67000" x2="77200" y2="68800"/>
                        <a14:foregroundMark x1="81200" y1="70400" x2="84600" y2="61000"/>
                        <a14:foregroundMark x1="76400" y1="73400" x2="84600" y2="64400"/>
                        <a14:foregroundMark x1="83200" y1="68400" x2="80200" y2="63800"/>
                        <a14:foregroundMark x1="47200" y1="75200" x2="48600" y2="76800"/>
                        <a14:foregroundMark x1="48200" y1="78800" x2="50600" y2="68000"/>
                        <a14:foregroundMark x1="48200" y1="77200" x2="47000" y2="78400"/>
                        <a14:foregroundMark x1="47200" y1="82200" x2="51000" y2="77400"/>
                        <a14:foregroundMark x1="45000" y1="82200" x2="46600" y2="72800"/>
                        <a14:foregroundMark x1="40800" y1="53000" x2="40200" y2="51200"/>
                        <a14:foregroundMark x1="24000" y1="63600" x2="22600" y2="61800"/>
                        <a14:foregroundMark x1="22800" y1="66000" x2="23000" y2="63400"/>
                        <a14:foregroundMark x1="43800" y1="39000" x2="45200" y2="37600"/>
                        <a14:foregroundMark x1="30600" y1="28400" x2="57800" y2="23600"/>
                        <a14:foregroundMark x1="57800" y1="23600" x2="58400" y2="33000"/>
                        <a14:foregroundMark x1="41400" y1="38400" x2="43200" y2="39200"/>
                        <a14:foregroundMark x1="55400" y1="65800" x2="52000" y2="66600"/>
                        <a14:foregroundMark x1="49000" y1="64000" x2="56800" y2="75000"/>
                        <a14:foregroundMark x1="23000" y1="62000" x2="20800" y2="6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" y="5904256"/>
            <a:ext cx="1005403" cy="100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cebook更新LOGO，品牌主色由深藍改為亮藍色| 品牌癮－法博思品牌顧問">
            <a:extLst>
              <a:ext uri="{FF2B5EF4-FFF2-40B4-BE49-F238E27FC236}">
                <a16:creationId xmlns:a16="http://schemas.microsoft.com/office/drawing/2014/main" id="{F58961E7-2914-6FA3-F9D6-FBF594978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88" b="93824" l="10000" r="90000">
                        <a14:foregroundMark x1="40900" y1="12941" x2="49000" y2="6765"/>
                        <a14:foregroundMark x1="49000" y1="6765" x2="58600" y2="6618"/>
                        <a14:foregroundMark x1="58600" y1="6618" x2="60200" y2="6618"/>
                        <a14:foregroundMark x1="49800" y1="8088" x2="55800" y2="6176"/>
                        <a14:foregroundMark x1="59000" y1="89412" x2="60100" y2="90735"/>
                        <a14:foregroundMark x1="42200" y1="92941" x2="43700" y2="91765"/>
                        <a14:foregroundMark x1="43400" y1="93382" x2="47500" y2="92206"/>
                        <a14:foregroundMark x1="56300" y1="93824" x2="54700" y2="93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99" y="6354936"/>
            <a:ext cx="571945" cy="38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商標向量素材，350000+張向量圖案免費下載-pngtree">
            <a:extLst>
              <a:ext uri="{FF2B5EF4-FFF2-40B4-BE49-F238E27FC236}">
                <a16:creationId xmlns:a16="http://schemas.microsoft.com/office/drawing/2014/main" id="{94346D53-D572-876D-A7E2-DBFA780BC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52" y="6205246"/>
            <a:ext cx="711184" cy="7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5597435D-B707-A271-5EF3-884CB59752B3}"/>
              </a:ext>
            </a:extLst>
          </p:cNvPr>
          <p:cNvSpPr txBox="1"/>
          <p:nvPr/>
        </p:nvSpPr>
        <p:spPr>
          <a:xfrm>
            <a:off x="1515925" y="6423925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颱風氣象預報中心</a:t>
            </a: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D1490242-6985-5F50-0A55-B6C52E570068}"/>
              </a:ext>
            </a:extLst>
          </p:cNvPr>
          <p:cNvSpPr txBox="1"/>
          <p:nvPr/>
        </p:nvSpPr>
        <p:spPr>
          <a:xfrm>
            <a:off x="3283162" y="6423924"/>
            <a:ext cx="156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weather_typhoons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B3A72685-E82D-04A9-E06B-A25E54665F60}"/>
              </a:ext>
            </a:extLst>
          </p:cNvPr>
          <p:cNvSpPr txBox="1"/>
          <p:nvPr/>
        </p:nvSpPr>
        <p:spPr>
          <a:xfrm>
            <a:off x="10311234" y="6423923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中央氣象署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C789FD6-0B75-A570-A666-03049EB2DD43}"/>
              </a:ext>
            </a:extLst>
          </p:cNvPr>
          <p:cNvSpPr txBox="1"/>
          <p:nvPr/>
        </p:nvSpPr>
        <p:spPr>
          <a:xfrm>
            <a:off x="6932013" y="177386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警示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燈號</a:t>
            </a:r>
          </a:p>
        </p:txBody>
      </p:sp>
      <p:pic>
        <p:nvPicPr>
          <p:cNvPr id="48" name="圖形 47" descr="警告 外框">
            <a:extLst>
              <a:ext uri="{FF2B5EF4-FFF2-40B4-BE49-F238E27FC236}">
                <a16:creationId xmlns:a16="http://schemas.microsoft.com/office/drawing/2014/main" id="{84193571-6506-A673-58BA-6ACB94A5A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49" y="114142"/>
            <a:ext cx="632479" cy="632479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7527B730-8506-EBFF-DDC6-C07D05135CFF}"/>
              </a:ext>
            </a:extLst>
          </p:cNvPr>
          <p:cNvSpPr txBox="1"/>
          <p:nvPr/>
        </p:nvSpPr>
        <p:spPr>
          <a:xfrm>
            <a:off x="1407227" y="489386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平均風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E0F4E24C-11F1-2EE9-019C-32BAD0AB7BA5}"/>
              </a:ext>
            </a:extLst>
          </p:cNvPr>
          <p:cNvCxnSpPr>
            <a:cxnSpLocks/>
          </p:cNvCxnSpPr>
          <p:nvPr/>
        </p:nvCxnSpPr>
        <p:spPr>
          <a:xfrm flipV="1">
            <a:off x="2492829" y="2783543"/>
            <a:ext cx="4528445" cy="167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A70CF250-7CCD-917A-9E96-0416D2197D81}"/>
              </a:ext>
            </a:extLst>
          </p:cNvPr>
          <p:cNvCxnSpPr>
            <a:cxnSpLocks/>
          </p:cNvCxnSpPr>
          <p:nvPr/>
        </p:nvCxnSpPr>
        <p:spPr>
          <a:xfrm flipV="1">
            <a:off x="2503312" y="3553814"/>
            <a:ext cx="4528445" cy="167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42AF4703-80FF-999D-03EB-DA676AFCF947}"/>
              </a:ext>
            </a:extLst>
          </p:cNvPr>
          <p:cNvCxnSpPr>
            <a:cxnSpLocks/>
          </p:cNvCxnSpPr>
          <p:nvPr/>
        </p:nvCxnSpPr>
        <p:spPr>
          <a:xfrm flipV="1">
            <a:off x="2503312" y="3950321"/>
            <a:ext cx="4528445" cy="167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DEF1899-BAEC-6343-D70D-F2ECE4BE22BC}"/>
              </a:ext>
            </a:extLst>
          </p:cNvPr>
          <p:cNvCxnSpPr>
            <a:cxnSpLocks/>
          </p:cNvCxnSpPr>
          <p:nvPr/>
        </p:nvCxnSpPr>
        <p:spPr>
          <a:xfrm flipV="1">
            <a:off x="2492829" y="3166301"/>
            <a:ext cx="4528445" cy="167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5C621C3C-D156-8E68-9335-BB729FCEFFCF}"/>
              </a:ext>
            </a:extLst>
          </p:cNvPr>
          <p:cNvCxnSpPr>
            <a:cxnSpLocks/>
          </p:cNvCxnSpPr>
          <p:nvPr/>
        </p:nvCxnSpPr>
        <p:spPr>
          <a:xfrm flipV="1">
            <a:off x="2503312" y="4346626"/>
            <a:ext cx="4528445" cy="167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4E51A24E-0918-51DE-1C16-4B087968B05A}"/>
              </a:ext>
            </a:extLst>
          </p:cNvPr>
          <p:cNvCxnSpPr>
            <a:cxnSpLocks/>
          </p:cNvCxnSpPr>
          <p:nvPr/>
        </p:nvCxnSpPr>
        <p:spPr>
          <a:xfrm flipV="1">
            <a:off x="2503312" y="4726143"/>
            <a:ext cx="4528445" cy="167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247B72C-D956-AF7C-2478-174E67350C27}"/>
              </a:ext>
            </a:extLst>
          </p:cNvPr>
          <p:cNvCxnSpPr>
            <a:cxnSpLocks/>
          </p:cNvCxnSpPr>
          <p:nvPr/>
        </p:nvCxnSpPr>
        <p:spPr>
          <a:xfrm flipV="1">
            <a:off x="2503311" y="5115828"/>
            <a:ext cx="4528445" cy="167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圖片 84">
            <a:extLst>
              <a:ext uri="{FF2B5EF4-FFF2-40B4-BE49-F238E27FC236}">
                <a16:creationId xmlns:a16="http://schemas.microsoft.com/office/drawing/2014/main" id="{4CB551A6-F112-2CA9-E4D5-91C0469D77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2160" y="2231939"/>
            <a:ext cx="427599" cy="3208739"/>
          </a:xfrm>
          <a:prstGeom prst="rect">
            <a:avLst/>
          </a:prstGeom>
        </p:spPr>
      </p:pic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0DFAB175-F411-8537-B24E-90CCCD524553}"/>
              </a:ext>
            </a:extLst>
          </p:cNvPr>
          <p:cNvCxnSpPr>
            <a:cxnSpLocks/>
          </p:cNvCxnSpPr>
          <p:nvPr/>
        </p:nvCxnSpPr>
        <p:spPr>
          <a:xfrm>
            <a:off x="7527048" y="1765677"/>
            <a:ext cx="7499" cy="387312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BC7BB9BD-DF6B-6B6A-506B-F2161C393550}"/>
              </a:ext>
            </a:extLst>
          </p:cNvPr>
          <p:cNvSpPr txBox="1"/>
          <p:nvPr/>
        </p:nvSpPr>
        <p:spPr>
          <a:xfrm>
            <a:off x="10256284" y="5320384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D4F8638-D422-9BBF-34B3-7BDF887F7217}"/>
              </a:ext>
            </a:extLst>
          </p:cNvPr>
          <p:cNvSpPr txBox="1"/>
          <p:nvPr/>
        </p:nvSpPr>
        <p:spPr>
          <a:xfrm>
            <a:off x="10249141" y="198760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9D5D958A-64E3-4C83-6CF4-649A32CD5FBA}"/>
              </a:ext>
            </a:extLst>
          </p:cNvPr>
          <p:cNvSpPr txBox="1"/>
          <p:nvPr/>
        </p:nvSpPr>
        <p:spPr>
          <a:xfrm>
            <a:off x="2033805" y="52271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E5BAE695-0556-BD0C-8A4F-22D79A1D9514}"/>
              </a:ext>
            </a:extLst>
          </p:cNvPr>
          <p:cNvSpPr txBox="1"/>
          <p:nvPr/>
        </p:nvSpPr>
        <p:spPr>
          <a:xfrm>
            <a:off x="10490282" y="494405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毫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米</a:t>
            </a:r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90F1DD3A-D816-3317-5951-ED7B39743F37}"/>
              </a:ext>
            </a:extLst>
          </p:cNvPr>
          <p:cNvSpPr/>
          <p:nvPr/>
        </p:nvSpPr>
        <p:spPr>
          <a:xfrm>
            <a:off x="4229938" y="5219887"/>
            <a:ext cx="1075190" cy="45954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8/03(</a:t>
            </a:r>
            <a:r>
              <a:rPr lang="zh-TW" altLang="en-US" sz="1400" b="1" dirty="0">
                <a:solidFill>
                  <a:schemeClr val="tx1"/>
                </a:solidFill>
              </a:rPr>
              <a:t>四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06-12</a:t>
            </a:r>
            <a:r>
              <a:rPr lang="zh-TW" altLang="en-US" sz="1400" b="1" dirty="0">
                <a:solidFill>
                  <a:schemeClr val="tx1"/>
                </a:solidFill>
              </a:rPr>
              <a:t>時</a:t>
            </a:r>
          </a:p>
        </p:txBody>
      </p:sp>
      <p:sp>
        <p:nvSpPr>
          <p:cNvPr id="100" name="矩形: 圓角 99">
            <a:extLst>
              <a:ext uri="{FF2B5EF4-FFF2-40B4-BE49-F238E27FC236}">
                <a16:creationId xmlns:a16="http://schemas.microsoft.com/office/drawing/2014/main" id="{6D05835F-92BA-21C6-F334-1A5E6FE1F07A}"/>
              </a:ext>
            </a:extLst>
          </p:cNvPr>
          <p:cNvSpPr/>
          <p:nvPr/>
        </p:nvSpPr>
        <p:spPr>
          <a:xfrm>
            <a:off x="5763178" y="5219887"/>
            <a:ext cx="1075190" cy="45954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8/03(</a:t>
            </a:r>
            <a:r>
              <a:rPr lang="zh-TW" altLang="en-US" sz="1400" b="1" dirty="0">
                <a:solidFill>
                  <a:schemeClr val="tx1"/>
                </a:solidFill>
              </a:rPr>
              <a:t>四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12-18</a:t>
            </a:r>
            <a:r>
              <a:rPr lang="zh-TW" altLang="en-US" sz="1400" b="1" dirty="0">
                <a:solidFill>
                  <a:schemeClr val="tx1"/>
                </a:solidFill>
              </a:rPr>
              <a:t>時</a:t>
            </a:r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5CEF4B2D-285E-23BA-6674-7A92927CC3D4}"/>
              </a:ext>
            </a:extLst>
          </p:cNvPr>
          <p:cNvCxnSpPr>
            <a:cxnSpLocks/>
          </p:cNvCxnSpPr>
          <p:nvPr/>
        </p:nvCxnSpPr>
        <p:spPr>
          <a:xfrm>
            <a:off x="6277913" y="2356757"/>
            <a:ext cx="0" cy="279010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D9D458C1-303E-3F47-FE50-53000E672AF0}"/>
              </a:ext>
            </a:extLst>
          </p:cNvPr>
          <p:cNvCxnSpPr>
            <a:cxnSpLocks/>
          </p:cNvCxnSpPr>
          <p:nvPr/>
        </p:nvCxnSpPr>
        <p:spPr>
          <a:xfrm>
            <a:off x="4757051" y="2416890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E382327A-715F-8898-B947-0C425F01A789}"/>
              </a:ext>
            </a:extLst>
          </p:cNvPr>
          <p:cNvCxnSpPr>
            <a:cxnSpLocks/>
          </p:cNvCxnSpPr>
          <p:nvPr/>
        </p:nvCxnSpPr>
        <p:spPr>
          <a:xfrm>
            <a:off x="3233393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7" name="圖片 106">
            <a:extLst>
              <a:ext uri="{FF2B5EF4-FFF2-40B4-BE49-F238E27FC236}">
                <a16:creationId xmlns:a16="http://schemas.microsoft.com/office/drawing/2014/main" id="{D9218C7F-CB20-A2E6-5D0C-A675239B22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7554" y="2380486"/>
            <a:ext cx="229505" cy="1062178"/>
          </a:xfrm>
          <a:prstGeom prst="rect">
            <a:avLst/>
          </a:prstGeom>
        </p:spPr>
      </p:pic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3FB513FE-96BB-6057-C29C-55B034FDEF63}"/>
              </a:ext>
            </a:extLst>
          </p:cNvPr>
          <p:cNvSpPr txBox="1"/>
          <p:nvPr/>
        </p:nvSpPr>
        <p:spPr>
          <a:xfrm>
            <a:off x="7113446" y="2807761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9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endParaRPr lang="en-US" altLang="zh-TW" sz="9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0B8662E7-F940-D17B-EBDF-F52F19EF40FC}"/>
              </a:ext>
            </a:extLst>
          </p:cNvPr>
          <p:cNvSpPr txBox="1"/>
          <p:nvPr/>
        </p:nvSpPr>
        <p:spPr>
          <a:xfrm>
            <a:off x="7113446" y="2383375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9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</a:t>
            </a:r>
            <a:endParaRPr lang="en-US" altLang="zh-TW" sz="9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E26CA0F7-68C4-DC0A-1372-8AB305CD47E0}"/>
              </a:ext>
            </a:extLst>
          </p:cNvPr>
          <p:cNvSpPr txBox="1"/>
          <p:nvPr/>
        </p:nvSpPr>
        <p:spPr>
          <a:xfrm>
            <a:off x="7119466" y="3227443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900" b="1" dirty="0">
                <a:ln w="3175">
                  <a:noFill/>
                </a:ln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弱</a:t>
            </a:r>
            <a:endParaRPr lang="en-US" altLang="zh-TW" sz="900" b="1" dirty="0">
              <a:ln w="3175">
                <a:noFill/>
              </a:ln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7" name="圖形 116" descr="警告 以實心填滿">
            <a:extLst>
              <a:ext uri="{FF2B5EF4-FFF2-40B4-BE49-F238E27FC236}">
                <a16:creationId xmlns:a16="http://schemas.microsoft.com/office/drawing/2014/main" id="{A53F1314-A2FC-D5F2-2E04-1127147111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04997" y="1833855"/>
            <a:ext cx="418704" cy="418704"/>
          </a:xfrm>
          <a:prstGeom prst="rect">
            <a:avLst/>
          </a:prstGeom>
        </p:spPr>
      </p:pic>
      <p:pic>
        <p:nvPicPr>
          <p:cNvPr id="118" name="圖形 117" descr="警告 以實心填滿">
            <a:extLst>
              <a:ext uri="{FF2B5EF4-FFF2-40B4-BE49-F238E27FC236}">
                <a16:creationId xmlns:a16="http://schemas.microsoft.com/office/drawing/2014/main" id="{6BCC9AF9-A8CB-5EAA-7998-2069192FF6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58181" y="1826736"/>
            <a:ext cx="418704" cy="418704"/>
          </a:xfrm>
          <a:prstGeom prst="rect">
            <a:avLst/>
          </a:prstGeom>
        </p:spPr>
      </p:pic>
      <p:pic>
        <p:nvPicPr>
          <p:cNvPr id="119" name="圖形 118" descr="警告 以實心填滿">
            <a:extLst>
              <a:ext uri="{FF2B5EF4-FFF2-40B4-BE49-F238E27FC236}">
                <a16:creationId xmlns:a16="http://schemas.microsoft.com/office/drawing/2014/main" id="{10B74A43-7556-4EC8-DE48-65979E708E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68561" y="1819073"/>
            <a:ext cx="418704" cy="41870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1E43BE3-77E7-7D21-6410-06C50D30E80D}"/>
              </a:ext>
            </a:extLst>
          </p:cNvPr>
          <p:cNvSpPr txBox="1"/>
          <p:nvPr/>
        </p:nvSpPr>
        <p:spPr>
          <a:xfrm>
            <a:off x="7652967" y="2506593"/>
            <a:ext cx="4283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累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積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雨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CE48CD3-9ECC-2BF3-71CC-79C39672A4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97478" y="1987600"/>
            <a:ext cx="2065366" cy="3524678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9E5D77AE-EABF-F8BE-1ABB-A4901B323F64}"/>
              </a:ext>
            </a:extLst>
          </p:cNvPr>
          <p:cNvSpPr txBox="1"/>
          <p:nvPr/>
        </p:nvSpPr>
        <p:spPr>
          <a:xfrm>
            <a:off x="1132114" y="5863944"/>
            <a:ext cx="5482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備註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大台北地區、宜蘭沿海留意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9-10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級較強陣風。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北海岸、東北角地區留意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10-11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級較強陣風。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B131835C-3AA1-6E2A-7616-1EFBC01C3ADC}"/>
              </a:ext>
            </a:extLst>
          </p:cNvPr>
          <p:cNvSpPr/>
          <p:nvPr/>
        </p:nvSpPr>
        <p:spPr>
          <a:xfrm>
            <a:off x="3230880" y="3957320"/>
            <a:ext cx="3053080" cy="411480"/>
          </a:xfrm>
          <a:custGeom>
            <a:avLst/>
            <a:gdLst>
              <a:gd name="connsiteX0" fmla="*/ 0 w 3053080"/>
              <a:gd name="connsiteY0" fmla="*/ 411480 h 411480"/>
              <a:gd name="connsiteX1" fmla="*/ 1524000 w 3053080"/>
              <a:gd name="connsiteY1" fmla="*/ 406400 h 411480"/>
              <a:gd name="connsiteX2" fmla="*/ 3053080 w 3053080"/>
              <a:gd name="connsiteY2" fmla="*/ 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3080" h="411480">
                <a:moveTo>
                  <a:pt x="0" y="411480"/>
                </a:moveTo>
                <a:lnTo>
                  <a:pt x="1524000" y="406400"/>
                </a:lnTo>
                <a:lnTo>
                  <a:pt x="3053080" y="0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D8AA4A26-A603-92AD-924A-034E8B18240F}"/>
              </a:ext>
            </a:extLst>
          </p:cNvPr>
          <p:cNvSpPr/>
          <p:nvPr/>
        </p:nvSpPr>
        <p:spPr>
          <a:xfrm>
            <a:off x="3225800" y="2788920"/>
            <a:ext cx="3048000" cy="391160"/>
          </a:xfrm>
          <a:custGeom>
            <a:avLst/>
            <a:gdLst>
              <a:gd name="connsiteX0" fmla="*/ 0 w 3048000"/>
              <a:gd name="connsiteY0" fmla="*/ 391160 h 391160"/>
              <a:gd name="connsiteX1" fmla="*/ 1529080 w 3048000"/>
              <a:gd name="connsiteY1" fmla="*/ 391160 h 391160"/>
              <a:gd name="connsiteX2" fmla="*/ 3048000 w 3048000"/>
              <a:gd name="connsiteY2" fmla="*/ 0 h 39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0" h="391160">
                <a:moveTo>
                  <a:pt x="0" y="391160"/>
                </a:moveTo>
                <a:lnTo>
                  <a:pt x="1529080" y="391160"/>
                </a:lnTo>
                <a:lnTo>
                  <a:pt x="3048000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871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80E57-B044-3FC3-5C1C-1E8BB4A1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E3473F0-31B1-7943-AEC6-C4C6FB61110B}"/>
              </a:ext>
            </a:extLst>
          </p:cNvPr>
          <p:cNvSpPr/>
          <p:nvPr/>
        </p:nvSpPr>
        <p:spPr>
          <a:xfrm>
            <a:off x="0" y="0"/>
            <a:ext cx="12192000" cy="93617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3B2FF8B-5E8E-5EC2-4184-D95F128A4376}"/>
              </a:ext>
            </a:extLst>
          </p:cNvPr>
          <p:cNvSpPr txBox="1"/>
          <p:nvPr/>
        </p:nvSpPr>
        <p:spPr>
          <a:xfrm>
            <a:off x="654774" y="287826"/>
            <a:ext cx="4199155" cy="533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91W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熱帶擾動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00F141E-1DA1-C51B-F6C2-9832396B7EF1}"/>
              </a:ext>
            </a:extLst>
          </p:cNvPr>
          <p:cNvSpPr/>
          <p:nvPr/>
        </p:nvSpPr>
        <p:spPr>
          <a:xfrm>
            <a:off x="4245429" y="-38501"/>
            <a:ext cx="7946571" cy="974672"/>
          </a:xfrm>
          <a:custGeom>
            <a:avLst/>
            <a:gdLst>
              <a:gd name="connsiteX0" fmla="*/ 0 w 7946571"/>
              <a:gd name="connsiteY0" fmla="*/ 0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0 w 7946571"/>
              <a:gd name="connsiteY4" fmla="*/ 0 h 936171"/>
              <a:gd name="connsiteX0" fmla="*/ 740228 w 7946571"/>
              <a:gd name="connsiteY0" fmla="*/ 32657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0228 w 7946571"/>
              <a:gd name="connsiteY4" fmla="*/ 32657 h 93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6571" h="936171">
                <a:moveTo>
                  <a:pt x="740228" y="32657"/>
                </a:moveTo>
                <a:lnTo>
                  <a:pt x="7946571" y="0"/>
                </a:lnTo>
                <a:lnTo>
                  <a:pt x="7946571" y="936171"/>
                </a:lnTo>
                <a:lnTo>
                  <a:pt x="0" y="936171"/>
                </a:lnTo>
                <a:lnTo>
                  <a:pt x="740228" y="32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3DF8C73-B316-D691-1EC3-5C308B2BD329}"/>
              </a:ext>
            </a:extLst>
          </p:cNvPr>
          <p:cNvSpPr/>
          <p:nvPr/>
        </p:nvSpPr>
        <p:spPr>
          <a:xfrm>
            <a:off x="1132114" y="1447800"/>
            <a:ext cx="10080172" cy="435428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F21BE621-C3E5-6604-DB10-0DE2BD5E85B3}"/>
              </a:ext>
            </a:extLst>
          </p:cNvPr>
          <p:cNvSpPr/>
          <p:nvPr/>
        </p:nvSpPr>
        <p:spPr>
          <a:xfrm>
            <a:off x="859971" y="1104900"/>
            <a:ext cx="1273629" cy="12518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0050BE4-6440-31AC-FB08-351532BC9B65}"/>
              </a:ext>
            </a:extLst>
          </p:cNvPr>
          <p:cNvSpPr/>
          <p:nvPr/>
        </p:nvSpPr>
        <p:spPr>
          <a:xfrm>
            <a:off x="2695798" y="5219887"/>
            <a:ext cx="1075190" cy="45954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8/03(</a:t>
            </a:r>
            <a:r>
              <a:rPr lang="zh-TW" altLang="en-US" sz="1400" b="1" dirty="0">
                <a:solidFill>
                  <a:schemeClr val="tx1"/>
                </a:solidFill>
              </a:rPr>
              <a:t>四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00-06</a:t>
            </a:r>
            <a:r>
              <a:rPr lang="zh-TW" altLang="en-US" sz="1400" b="1" dirty="0">
                <a:solidFill>
                  <a:schemeClr val="tx1"/>
                </a:solidFill>
              </a:rPr>
              <a:t>時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B58E4451-22FC-9838-9C35-2D8C35E47378}"/>
              </a:ext>
            </a:extLst>
          </p:cNvPr>
          <p:cNvCxnSpPr>
            <a:cxnSpLocks/>
          </p:cNvCxnSpPr>
          <p:nvPr/>
        </p:nvCxnSpPr>
        <p:spPr>
          <a:xfrm flipV="1">
            <a:off x="2492829" y="2386705"/>
            <a:ext cx="4528445" cy="167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8526760-8706-AB03-7599-E98BC52A1D42}"/>
              </a:ext>
            </a:extLst>
          </p:cNvPr>
          <p:cNvSpPr txBox="1"/>
          <p:nvPr/>
        </p:nvSpPr>
        <p:spPr>
          <a:xfrm>
            <a:off x="2074125" y="22319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11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AE151CA-F5E6-7042-DFF2-DCE87E79508B}"/>
              </a:ext>
            </a:extLst>
          </p:cNvPr>
          <p:cNvSpPr txBox="1"/>
          <p:nvPr/>
        </p:nvSpPr>
        <p:spPr>
          <a:xfrm>
            <a:off x="2065044" y="26142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A293976-BCCC-610B-B509-7261163E5B33}"/>
              </a:ext>
            </a:extLst>
          </p:cNvPr>
          <p:cNvSpPr txBox="1"/>
          <p:nvPr/>
        </p:nvSpPr>
        <p:spPr>
          <a:xfrm>
            <a:off x="2074125" y="3776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8D9C7FC-A40A-781B-4344-D70AEFFD4121}"/>
              </a:ext>
            </a:extLst>
          </p:cNvPr>
          <p:cNvSpPr txBox="1"/>
          <p:nvPr/>
        </p:nvSpPr>
        <p:spPr>
          <a:xfrm>
            <a:off x="2074125" y="3398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72B300D-C1FD-B003-23CA-1DEC5CD49DE4}"/>
              </a:ext>
            </a:extLst>
          </p:cNvPr>
          <p:cNvSpPr txBox="1"/>
          <p:nvPr/>
        </p:nvSpPr>
        <p:spPr>
          <a:xfrm>
            <a:off x="2065044" y="29984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B4597AE-9147-D6A3-8BA3-3F0826915656}"/>
              </a:ext>
            </a:extLst>
          </p:cNvPr>
          <p:cNvSpPr txBox="1"/>
          <p:nvPr/>
        </p:nvSpPr>
        <p:spPr>
          <a:xfrm>
            <a:off x="2065044" y="4176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271F4E6-E84F-F089-446F-F289862ACEE2}"/>
              </a:ext>
            </a:extLst>
          </p:cNvPr>
          <p:cNvSpPr txBox="1"/>
          <p:nvPr/>
        </p:nvSpPr>
        <p:spPr>
          <a:xfrm>
            <a:off x="2074125" y="4559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8AE88BB-4991-C654-BC7B-460AD4C157F2}"/>
              </a:ext>
            </a:extLst>
          </p:cNvPr>
          <p:cNvSpPr txBox="1"/>
          <p:nvPr/>
        </p:nvSpPr>
        <p:spPr>
          <a:xfrm>
            <a:off x="2065044" y="49535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6E90DA2-B0CD-042A-12AA-8F55E439227B}"/>
              </a:ext>
            </a:extLst>
          </p:cNvPr>
          <p:cNvSpPr txBox="1"/>
          <p:nvPr/>
        </p:nvSpPr>
        <p:spPr>
          <a:xfrm>
            <a:off x="1512335" y="2812681"/>
            <a:ext cx="3898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徑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示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C167A5B8-6567-76C5-E412-152699C2E9D1}"/>
              </a:ext>
            </a:extLst>
          </p:cNvPr>
          <p:cNvCxnSpPr>
            <a:cxnSpLocks/>
          </p:cNvCxnSpPr>
          <p:nvPr/>
        </p:nvCxnSpPr>
        <p:spPr>
          <a:xfrm>
            <a:off x="5251450" y="2397839"/>
            <a:ext cx="0" cy="28726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5A1A6459-4126-4247-8F3A-FF82F726F7CA}"/>
              </a:ext>
            </a:extLst>
          </p:cNvPr>
          <p:cNvCxnSpPr>
            <a:cxnSpLocks/>
          </p:cNvCxnSpPr>
          <p:nvPr/>
        </p:nvCxnSpPr>
        <p:spPr>
          <a:xfrm>
            <a:off x="7505700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A7083750-2263-38F7-7606-09743A6BEF04}"/>
              </a:ext>
            </a:extLst>
          </p:cNvPr>
          <p:cNvCxnSpPr>
            <a:cxnSpLocks/>
          </p:cNvCxnSpPr>
          <p:nvPr/>
        </p:nvCxnSpPr>
        <p:spPr>
          <a:xfrm>
            <a:off x="8648700" y="2397839"/>
            <a:ext cx="0" cy="28282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4256030D-A458-AF34-8C23-021C82DEDC18}"/>
              </a:ext>
            </a:extLst>
          </p:cNvPr>
          <p:cNvCxnSpPr>
            <a:cxnSpLocks/>
          </p:cNvCxnSpPr>
          <p:nvPr/>
        </p:nvCxnSpPr>
        <p:spPr>
          <a:xfrm>
            <a:off x="9783524" y="2397839"/>
            <a:ext cx="0" cy="28282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B6A154E7-BC03-C3E6-8F36-EA7EE832ECCA}"/>
              </a:ext>
            </a:extLst>
          </p:cNvPr>
          <p:cNvSpPr txBox="1"/>
          <p:nvPr/>
        </p:nvSpPr>
        <p:spPr>
          <a:xfrm>
            <a:off x="5041596" y="114142"/>
            <a:ext cx="6813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低壓通過留意短暫陣雨或雷雨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未提供相片說明。">
            <a:extLst>
              <a:ext uri="{FF2B5EF4-FFF2-40B4-BE49-F238E27FC236}">
                <a16:creationId xmlns:a16="http://schemas.microsoft.com/office/drawing/2014/main" id="{F018877E-A0FA-0144-F2E6-7A9C9085C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1800" y1="27200" x2="56600" y2="12800"/>
                        <a14:foregroundMark x1="56600" y1="12800" x2="73800" y2="33200"/>
                        <a14:foregroundMark x1="73800" y1="33200" x2="44200" y2="40800"/>
                        <a14:foregroundMark x1="44200" y1="40800" x2="16400" y2="29200"/>
                        <a14:foregroundMark x1="16400" y1="29200" x2="16400" y2="29200"/>
                        <a14:foregroundMark x1="37200" y1="25400" x2="70800" y2="23400"/>
                        <a14:foregroundMark x1="70800" y1="23400" x2="45000" y2="32200"/>
                        <a14:foregroundMark x1="45000" y1="32200" x2="25200" y2="31200"/>
                        <a14:foregroundMark x1="59600" y1="28200" x2="32000" y2="28000"/>
                        <a14:foregroundMark x1="32000" y1="28000" x2="69800" y2="25400"/>
                        <a14:foregroundMark x1="73400" y1="25400" x2="44800" y2="12600"/>
                        <a14:foregroundMark x1="44800" y1="12600" x2="27000" y2="34600"/>
                        <a14:foregroundMark x1="27000" y1="34600" x2="39600" y2="33200"/>
                        <a14:foregroundMark x1="22000" y1="28400" x2="32800" y2="22400"/>
                        <a14:foregroundMark x1="43600" y1="37600" x2="23200" y2="58600"/>
                        <a14:foregroundMark x1="23200" y1="58600" x2="65400" y2="76000"/>
                        <a14:foregroundMark x1="65400" y1="76000" x2="67400" y2="47000"/>
                        <a14:foregroundMark x1="67400" y1="47000" x2="58600" y2="42800"/>
                        <a14:foregroundMark x1="53600" y1="48200" x2="21000" y2="72400"/>
                        <a14:foregroundMark x1="21000" y1="72400" x2="45000" y2="48400"/>
                        <a14:foregroundMark x1="45000" y1="48400" x2="58400" y2="46600"/>
                        <a14:foregroundMark x1="25800" y1="72400" x2="47200" y2="52400"/>
                        <a14:foregroundMark x1="47200" y1="52400" x2="60000" y2="30400"/>
                        <a14:foregroundMark x1="60000" y1="30400" x2="57000" y2="32200"/>
                        <a14:foregroundMark x1="73400" y1="26800" x2="79800" y2="30800"/>
                        <a14:foregroundMark x1="39200" y1="39600" x2="40200" y2="38200"/>
                        <a14:foregroundMark x1="50000" y1="38200" x2="58400" y2="38600"/>
                        <a14:foregroundMark x1="51200" y1="58000" x2="48200" y2="68800"/>
                        <a14:foregroundMark x1="82200" y1="67000" x2="77200" y2="68800"/>
                        <a14:foregroundMark x1="81200" y1="70400" x2="84600" y2="61000"/>
                        <a14:foregroundMark x1="76400" y1="73400" x2="84600" y2="64400"/>
                        <a14:foregroundMark x1="83200" y1="68400" x2="80200" y2="63800"/>
                        <a14:foregroundMark x1="47200" y1="75200" x2="48600" y2="76800"/>
                        <a14:foregroundMark x1="48200" y1="78800" x2="50600" y2="68000"/>
                        <a14:foregroundMark x1="48200" y1="77200" x2="47000" y2="78400"/>
                        <a14:foregroundMark x1="47200" y1="82200" x2="51000" y2="77400"/>
                        <a14:foregroundMark x1="45000" y1="82200" x2="46600" y2="72800"/>
                        <a14:foregroundMark x1="40800" y1="53000" x2="40200" y2="51200"/>
                        <a14:foregroundMark x1="24000" y1="63600" x2="22600" y2="61800"/>
                        <a14:foregroundMark x1="22800" y1="66000" x2="23000" y2="63400"/>
                        <a14:foregroundMark x1="43800" y1="39000" x2="45200" y2="37600"/>
                        <a14:foregroundMark x1="30600" y1="28400" x2="57800" y2="23600"/>
                        <a14:foregroundMark x1="57800" y1="23600" x2="58400" y2="33000"/>
                        <a14:foregroundMark x1="41400" y1="38400" x2="43200" y2="39200"/>
                        <a14:foregroundMark x1="55400" y1="65800" x2="52000" y2="66600"/>
                        <a14:foregroundMark x1="49000" y1="64000" x2="56800" y2="75000"/>
                        <a14:foregroundMark x1="23000" y1="62000" x2="20800" y2="6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" y="5904256"/>
            <a:ext cx="1005403" cy="100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cebook更新LOGO，品牌主色由深藍改為亮藍色| 品牌癮－法博思品牌顧問">
            <a:extLst>
              <a:ext uri="{FF2B5EF4-FFF2-40B4-BE49-F238E27FC236}">
                <a16:creationId xmlns:a16="http://schemas.microsoft.com/office/drawing/2014/main" id="{8439E834-F563-95C6-CF81-1BE25CD40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88" b="93824" l="10000" r="90000">
                        <a14:foregroundMark x1="40900" y1="12941" x2="49000" y2="6765"/>
                        <a14:foregroundMark x1="49000" y1="6765" x2="58600" y2="6618"/>
                        <a14:foregroundMark x1="58600" y1="6618" x2="60200" y2="6618"/>
                        <a14:foregroundMark x1="49800" y1="8088" x2="55800" y2="6176"/>
                        <a14:foregroundMark x1="59000" y1="89412" x2="60100" y2="90735"/>
                        <a14:foregroundMark x1="42200" y1="92941" x2="43700" y2="91765"/>
                        <a14:foregroundMark x1="43400" y1="93382" x2="47500" y2="92206"/>
                        <a14:foregroundMark x1="56300" y1="93824" x2="54700" y2="93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99" y="6354936"/>
            <a:ext cx="571945" cy="38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商標向量素材，350000+張向量圖案免費下載-pngtree">
            <a:extLst>
              <a:ext uri="{FF2B5EF4-FFF2-40B4-BE49-F238E27FC236}">
                <a16:creationId xmlns:a16="http://schemas.microsoft.com/office/drawing/2014/main" id="{0613523F-7E90-530E-FDD3-5123C2F6E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52" y="6205246"/>
            <a:ext cx="711184" cy="7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文字方塊 94">
            <a:extLst>
              <a:ext uri="{FF2B5EF4-FFF2-40B4-BE49-F238E27FC236}">
                <a16:creationId xmlns:a16="http://schemas.microsoft.com/office/drawing/2014/main" id="{340EFE9F-FF94-FFF6-9789-0F7BA44C2A5F}"/>
              </a:ext>
            </a:extLst>
          </p:cNvPr>
          <p:cNvSpPr txBox="1"/>
          <p:nvPr/>
        </p:nvSpPr>
        <p:spPr>
          <a:xfrm>
            <a:off x="1515925" y="6423925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颱風氣象預報中心</a:t>
            </a: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8BE28740-B26E-6E8E-9B15-5E86C2CA2951}"/>
              </a:ext>
            </a:extLst>
          </p:cNvPr>
          <p:cNvSpPr txBox="1"/>
          <p:nvPr/>
        </p:nvSpPr>
        <p:spPr>
          <a:xfrm>
            <a:off x="3283162" y="6423924"/>
            <a:ext cx="156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weather_typhoons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E0402F0F-E8B2-499F-58E3-94E7E96C1341}"/>
              </a:ext>
            </a:extLst>
          </p:cNvPr>
          <p:cNvSpPr txBox="1"/>
          <p:nvPr/>
        </p:nvSpPr>
        <p:spPr>
          <a:xfrm>
            <a:off x="10311234" y="6423923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中央氣象署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7228ED0-465F-29A0-20CB-44AA8F921772}"/>
              </a:ext>
            </a:extLst>
          </p:cNvPr>
          <p:cNvSpPr txBox="1"/>
          <p:nvPr/>
        </p:nvSpPr>
        <p:spPr>
          <a:xfrm>
            <a:off x="6932013" y="177386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警示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燈號</a:t>
            </a:r>
          </a:p>
        </p:txBody>
      </p:sp>
      <p:pic>
        <p:nvPicPr>
          <p:cNvPr id="48" name="圖形 47" descr="警告 外框">
            <a:extLst>
              <a:ext uri="{FF2B5EF4-FFF2-40B4-BE49-F238E27FC236}">
                <a16:creationId xmlns:a16="http://schemas.microsoft.com/office/drawing/2014/main" id="{98C05CEE-D37C-4797-9972-E8D410FFE3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49" y="114142"/>
            <a:ext cx="632479" cy="632479"/>
          </a:xfrm>
          <a:prstGeom prst="rect">
            <a:avLst/>
          </a:prstGeom>
        </p:spPr>
      </p:pic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BE6DCE2F-D035-88C4-A1E1-F1AFF2908101}"/>
              </a:ext>
            </a:extLst>
          </p:cNvPr>
          <p:cNvCxnSpPr>
            <a:cxnSpLocks/>
          </p:cNvCxnSpPr>
          <p:nvPr/>
        </p:nvCxnSpPr>
        <p:spPr>
          <a:xfrm flipV="1">
            <a:off x="2492829" y="2783543"/>
            <a:ext cx="4528445" cy="167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0B0DE97-1B74-92E1-1FD4-D42268BB6494}"/>
              </a:ext>
            </a:extLst>
          </p:cNvPr>
          <p:cNvCxnSpPr>
            <a:cxnSpLocks/>
          </p:cNvCxnSpPr>
          <p:nvPr/>
        </p:nvCxnSpPr>
        <p:spPr>
          <a:xfrm flipV="1">
            <a:off x="2503312" y="3553814"/>
            <a:ext cx="4528445" cy="167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C6E9F08-4DD6-AEF1-FB46-17879AE575E1}"/>
              </a:ext>
            </a:extLst>
          </p:cNvPr>
          <p:cNvCxnSpPr>
            <a:cxnSpLocks/>
          </p:cNvCxnSpPr>
          <p:nvPr/>
        </p:nvCxnSpPr>
        <p:spPr>
          <a:xfrm flipV="1">
            <a:off x="2503312" y="3950321"/>
            <a:ext cx="4528445" cy="167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7022C8F1-BF84-AD1C-3827-472CC0CC2B3E}"/>
              </a:ext>
            </a:extLst>
          </p:cNvPr>
          <p:cNvCxnSpPr>
            <a:cxnSpLocks/>
          </p:cNvCxnSpPr>
          <p:nvPr/>
        </p:nvCxnSpPr>
        <p:spPr>
          <a:xfrm flipV="1">
            <a:off x="2492829" y="3166301"/>
            <a:ext cx="4528445" cy="167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C71AC2E5-027F-561E-0235-96C262293A5E}"/>
              </a:ext>
            </a:extLst>
          </p:cNvPr>
          <p:cNvCxnSpPr>
            <a:cxnSpLocks/>
          </p:cNvCxnSpPr>
          <p:nvPr/>
        </p:nvCxnSpPr>
        <p:spPr>
          <a:xfrm flipV="1">
            <a:off x="2503312" y="4346626"/>
            <a:ext cx="4528445" cy="167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332943FC-4DBC-F542-ED62-B3D4B51EC4B7}"/>
              </a:ext>
            </a:extLst>
          </p:cNvPr>
          <p:cNvCxnSpPr>
            <a:cxnSpLocks/>
          </p:cNvCxnSpPr>
          <p:nvPr/>
        </p:nvCxnSpPr>
        <p:spPr>
          <a:xfrm flipV="1">
            <a:off x="2503312" y="4726143"/>
            <a:ext cx="4528445" cy="167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D5EC8A74-1BAD-23CC-98A8-FD29A9B41F48}"/>
              </a:ext>
            </a:extLst>
          </p:cNvPr>
          <p:cNvCxnSpPr>
            <a:cxnSpLocks/>
          </p:cNvCxnSpPr>
          <p:nvPr/>
        </p:nvCxnSpPr>
        <p:spPr>
          <a:xfrm flipV="1">
            <a:off x="2503311" y="5115828"/>
            <a:ext cx="4528445" cy="167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圖片 84">
            <a:extLst>
              <a:ext uri="{FF2B5EF4-FFF2-40B4-BE49-F238E27FC236}">
                <a16:creationId xmlns:a16="http://schemas.microsoft.com/office/drawing/2014/main" id="{31BC3713-80A6-3377-2E85-E248C1AC98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2160" y="2231939"/>
            <a:ext cx="427599" cy="3208739"/>
          </a:xfrm>
          <a:prstGeom prst="rect">
            <a:avLst/>
          </a:prstGeom>
        </p:spPr>
      </p:pic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5FD573EF-33AD-7B17-144C-E0D582BCAE0B}"/>
              </a:ext>
            </a:extLst>
          </p:cNvPr>
          <p:cNvCxnSpPr>
            <a:cxnSpLocks/>
          </p:cNvCxnSpPr>
          <p:nvPr/>
        </p:nvCxnSpPr>
        <p:spPr>
          <a:xfrm>
            <a:off x="7527048" y="1765677"/>
            <a:ext cx="7499" cy="387312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D898305A-85CE-8C20-49A5-C797E2917B22}"/>
              </a:ext>
            </a:extLst>
          </p:cNvPr>
          <p:cNvSpPr txBox="1"/>
          <p:nvPr/>
        </p:nvSpPr>
        <p:spPr>
          <a:xfrm>
            <a:off x="10256284" y="5320384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DF0C381-B457-2969-5455-89806EC79865}"/>
              </a:ext>
            </a:extLst>
          </p:cNvPr>
          <p:cNvSpPr txBox="1"/>
          <p:nvPr/>
        </p:nvSpPr>
        <p:spPr>
          <a:xfrm>
            <a:off x="10249141" y="198760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D65FB73E-E746-06BB-FFF2-3EB816B3088E}"/>
              </a:ext>
            </a:extLst>
          </p:cNvPr>
          <p:cNvSpPr txBox="1"/>
          <p:nvPr/>
        </p:nvSpPr>
        <p:spPr>
          <a:xfrm>
            <a:off x="2033805" y="52271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0B0E18C9-2AFA-13FC-1316-8631A479C4CC}"/>
              </a:ext>
            </a:extLst>
          </p:cNvPr>
          <p:cNvSpPr txBox="1"/>
          <p:nvPr/>
        </p:nvSpPr>
        <p:spPr>
          <a:xfrm>
            <a:off x="10490282" y="494405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毫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米</a:t>
            </a:r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B56C2E8C-3C2F-09C5-215E-40781457BBCD}"/>
              </a:ext>
            </a:extLst>
          </p:cNvPr>
          <p:cNvSpPr/>
          <p:nvPr/>
        </p:nvSpPr>
        <p:spPr>
          <a:xfrm>
            <a:off x="4229938" y="5219887"/>
            <a:ext cx="1075190" cy="45954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8/03(</a:t>
            </a:r>
            <a:r>
              <a:rPr lang="zh-TW" altLang="en-US" sz="1400" b="1" dirty="0">
                <a:solidFill>
                  <a:schemeClr val="tx1"/>
                </a:solidFill>
              </a:rPr>
              <a:t>四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06-12</a:t>
            </a:r>
            <a:r>
              <a:rPr lang="zh-TW" altLang="en-US" sz="1400" b="1" dirty="0">
                <a:solidFill>
                  <a:schemeClr val="tx1"/>
                </a:solidFill>
              </a:rPr>
              <a:t>時</a:t>
            </a:r>
          </a:p>
        </p:txBody>
      </p:sp>
      <p:sp>
        <p:nvSpPr>
          <p:cNvPr id="100" name="矩形: 圓角 99">
            <a:extLst>
              <a:ext uri="{FF2B5EF4-FFF2-40B4-BE49-F238E27FC236}">
                <a16:creationId xmlns:a16="http://schemas.microsoft.com/office/drawing/2014/main" id="{DE69E3C7-F708-B688-847C-3532043D9C4C}"/>
              </a:ext>
            </a:extLst>
          </p:cNvPr>
          <p:cNvSpPr/>
          <p:nvPr/>
        </p:nvSpPr>
        <p:spPr>
          <a:xfrm>
            <a:off x="5763178" y="5219887"/>
            <a:ext cx="1075190" cy="45954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8/03(</a:t>
            </a:r>
            <a:r>
              <a:rPr lang="zh-TW" altLang="en-US" sz="1400" b="1" dirty="0">
                <a:solidFill>
                  <a:schemeClr val="tx1"/>
                </a:solidFill>
              </a:rPr>
              <a:t>四</a:t>
            </a:r>
            <a:r>
              <a:rPr lang="en-US" altLang="zh-TW" sz="14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12-18</a:t>
            </a:r>
            <a:r>
              <a:rPr lang="zh-TW" altLang="en-US" sz="1400" b="1" dirty="0">
                <a:solidFill>
                  <a:schemeClr val="tx1"/>
                </a:solidFill>
              </a:rPr>
              <a:t>時</a:t>
            </a:r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54F67491-BE45-897B-9EC5-99AD51EE86B2}"/>
              </a:ext>
            </a:extLst>
          </p:cNvPr>
          <p:cNvCxnSpPr>
            <a:cxnSpLocks/>
          </p:cNvCxnSpPr>
          <p:nvPr/>
        </p:nvCxnSpPr>
        <p:spPr>
          <a:xfrm>
            <a:off x="6277913" y="2356757"/>
            <a:ext cx="0" cy="279010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D05C04EC-AAE4-94A1-5BC9-B57843ACBEF7}"/>
              </a:ext>
            </a:extLst>
          </p:cNvPr>
          <p:cNvCxnSpPr>
            <a:cxnSpLocks/>
          </p:cNvCxnSpPr>
          <p:nvPr/>
        </p:nvCxnSpPr>
        <p:spPr>
          <a:xfrm>
            <a:off x="4757051" y="2416890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EC54F85E-62CC-C449-27C8-6ED3DC4FE2B1}"/>
              </a:ext>
            </a:extLst>
          </p:cNvPr>
          <p:cNvCxnSpPr>
            <a:cxnSpLocks/>
          </p:cNvCxnSpPr>
          <p:nvPr/>
        </p:nvCxnSpPr>
        <p:spPr>
          <a:xfrm>
            <a:off x="3233393" y="2356757"/>
            <a:ext cx="0" cy="2790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7" name="圖片 106">
            <a:extLst>
              <a:ext uri="{FF2B5EF4-FFF2-40B4-BE49-F238E27FC236}">
                <a16:creationId xmlns:a16="http://schemas.microsoft.com/office/drawing/2014/main" id="{9D812742-BAE8-AB75-6C46-36EAE24DF9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7554" y="2380486"/>
            <a:ext cx="229505" cy="1062178"/>
          </a:xfrm>
          <a:prstGeom prst="rect">
            <a:avLst/>
          </a:prstGeom>
        </p:spPr>
      </p:pic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2CBE2439-2416-20F5-9DEA-FB2155C04479}"/>
              </a:ext>
            </a:extLst>
          </p:cNvPr>
          <p:cNvSpPr txBox="1"/>
          <p:nvPr/>
        </p:nvSpPr>
        <p:spPr>
          <a:xfrm>
            <a:off x="7113446" y="2807761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9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endParaRPr lang="en-US" altLang="zh-TW" sz="9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4EECFC78-1133-AD2E-39CD-EE8A361165B3}"/>
              </a:ext>
            </a:extLst>
          </p:cNvPr>
          <p:cNvSpPr txBox="1"/>
          <p:nvPr/>
        </p:nvSpPr>
        <p:spPr>
          <a:xfrm>
            <a:off x="7113446" y="2383375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9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</a:t>
            </a:r>
            <a:endParaRPr lang="en-US" altLang="zh-TW" sz="9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6311FA33-A629-DC51-6613-9DFF24952175}"/>
              </a:ext>
            </a:extLst>
          </p:cNvPr>
          <p:cNvSpPr txBox="1"/>
          <p:nvPr/>
        </p:nvSpPr>
        <p:spPr>
          <a:xfrm>
            <a:off x="7119466" y="3227443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900" b="1" dirty="0">
                <a:ln w="3175">
                  <a:noFill/>
                </a:ln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弱</a:t>
            </a:r>
            <a:endParaRPr lang="en-US" altLang="zh-TW" sz="900" b="1" dirty="0">
              <a:ln w="3175">
                <a:noFill/>
              </a:ln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7" name="圖形 116" descr="警告 以實心填滿">
            <a:extLst>
              <a:ext uri="{FF2B5EF4-FFF2-40B4-BE49-F238E27FC236}">
                <a16:creationId xmlns:a16="http://schemas.microsoft.com/office/drawing/2014/main" id="{225E364F-BA57-715F-33A2-E839A411CB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04997" y="1833855"/>
            <a:ext cx="418704" cy="418704"/>
          </a:xfrm>
          <a:prstGeom prst="rect">
            <a:avLst/>
          </a:prstGeom>
        </p:spPr>
      </p:pic>
      <p:pic>
        <p:nvPicPr>
          <p:cNvPr id="118" name="圖形 117" descr="警告 以實心填滿">
            <a:extLst>
              <a:ext uri="{FF2B5EF4-FFF2-40B4-BE49-F238E27FC236}">
                <a16:creationId xmlns:a16="http://schemas.microsoft.com/office/drawing/2014/main" id="{AAEFDF39-560B-DB25-7871-7C0BDE38E2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58181" y="1826736"/>
            <a:ext cx="418704" cy="418704"/>
          </a:xfrm>
          <a:prstGeom prst="rect">
            <a:avLst/>
          </a:prstGeom>
        </p:spPr>
      </p:pic>
      <p:pic>
        <p:nvPicPr>
          <p:cNvPr id="119" name="圖形 118" descr="警告 以實心填滿">
            <a:extLst>
              <a:ext uri="{FF2B5EF4-FFF2-40B4-BE49-F238E27FC236}">
                <a16:creationId xmlns:a16="http://schemas.microsoft.com/office/drawing/2014/main" id="{D9D06571-EF44-40AE-1D4F-9A90BA9557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68561" y="1819073"/>
            <a:ext cx="418704" cy="41870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5639480-15B3-37F7-131E-6F4489CEBF45}"/>
              </a:ext>
            </a:extLst>
          </p:cNvPr>
          <p:cNvSpPr txBox="1"/>
          <p:nvPr/>
        </p:nvSpPr>
        <p:spPr>
          <a:xfrm>
            <a:off x="7652967" y="2506593"/>
            <a:ext cx="4283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累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積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雨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BFD6F61-C140-DEB1-413F-35CCB9756672}"/>
              </a:ext>
            </a:extLst>
          </p:cNvPr>
          <p:cNvSpPr txBox="1"/>
          <p:nvPr/>
        </p:nvSpPr>
        <p:spPr>
          <a:xfrm>
            <a:off x="1132113" y="5863944"/>
            <a:ext cx="6949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備註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中部地區有局部短暫陣雨或雷雨，其他地區及澎湖為多雲到晴，午後山區有局部短暫雷陣雨。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東南部地區有焚風發生的機率，南部及東南部（含綠島、蘭嶼）沿海有長浪發生的機率。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47894BB8-7B55-E16F-19C0-A1564086E29F}"/>
              </a:ext>
            </a:extLst>
          </p:cNvPr>
          <p:cNvSpPr/>
          <p:nvPr/>
        </p:nvSpPr>
        <p:spPr>
          <a:xfrm>
            <a:off x="3230880" y="3957320"/>
            <a:ext cx="3053080" cy="411480"/>
          </a:xfrm>
          <a:custGeom>
            <a:avLst/>
            <a:gdLst>
              <a:gd name="connsiteX0" fmla="*/ 0 w 3053080"/>
              <a:gd name="connsiteY0" fmla="*/ 411480 h 411480"/>
              <a:gd name="connsiteX1" fmla="*/ 1524000 w 3053080"/>
              <a:gd name="connsiteY1" fmla="*/ 406400 h 411480"/>
              <a:gd name="connsiteX2" fmla="*/ 3053080 w 3053080"/>
              <a:gd name="connsiteY2" fmla="*/ 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3080" h="411480">
                <a:moveTo>
                  <a:pt x="0" y="411480"/>
                </a:moveTo>
                <a:lnTo>
                  <a:pt x="1524000" y="406400"/>
                </a:lnTo>
                <a:lnTo>
                  <a:pt x="3053080" y="0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81807D28-C612-206F-7E2B-A6117F18304B}"/>
              </a:ext>
            </a:extLst>
          </p:cNvPr>
          <p:cNvSpPr/>
          <p:nvPr/>
        </p:nvSpPr>
        <p:spPr>
          <a:xfrm>
            <a:off x="3225800" y="2788920"/>
            <a:ext cx="3048000" cy="391160"/>
          </a:xfrm>
          <a:custGeom>
            <a:avLst/>
            <a:gdLst>
              <a:gd name="connsiteX0" fmla="*/ 0 w 3048000"/>
              <a:gd name="connsiteY0" fmla="*/ 391160 h 391160"/>
              <a:gd name="connsiteX1" fmla="*/ 1529080 w 3048000"/>
              <a:gd name="connsiteY1" fmla="*/ 391160 h 391160"/>
              <a:gd name="connsiteX2" fmla="*/ 3048000 w 3048000"/>
              <a:gd name="connsiteY2" fmla="*/ 0 h 39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0" h="391160">
                <a:moveTo>
                  <a:pt x="0" y="391160"/>
                </a:moveTo>
                <a:lnTo>
                  <a:pt x="1529080" y="391160"/>
                </a:lnTo>
                <a:lnTo>
                  <a:pt x="3048000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431A59-5065-D9DA-55A2-97CF2C94730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11604" y="1773862"/>
            <a:ext cx="5307003" cy="390556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DD279F-5110-B9FC-7C03-C5E04692EDED}"/>
              </a:ext>
            </a:extLst>
          </p:cNvPr>
          <p:cNvSpPr txBox="1"/>
          <p:nvPr/>
        </p:nvSpPr>
        <p:spPr>
          <a:xfrm>
            <a:off x="672305" y="1067271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i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南部</a:t>
            </a:r>
            <a:endParaRPr lang="en-US" altLang="zh-TW" sz="3200" b="1" i="1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b="1" i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地區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0AA53B8-87CA-CD55-F44E-4A9CD40E8FB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582" b="89851" l="6604" r="89623">
                        <a14:foregroundMark x1="76415" y1="17015" x2="76415" y2="17015"/>
                        <a14:foregroundMark x1="67453" y1="12239" x2="54717" y2="26567"/>
                        <a14:foregroundMark x1="54717" y1="26567" x2="56132" y2="63284"/>
                        <a14:foregroundMark x1="7075" y1="57015" x2="7075" y2="57015"/>
                        <a14:foregroundMark x1="69811" y1="7761" x2="71698" y2="28358"/>
                        <a14:foregroundMark x1="71698" y1="28358" x2="71698" y2="28657"/>
                        <a14:foregroundMark x1="66981" y1="3582" x2="75943" y2="3881"/>
                        <a14:foregroundMark x1="36792" y1="89851" x2="36792" y2="898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12392">
            <a:off x="8219039" y="2142119"/>
            <a:ext cx="2218880" cy="350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>
            <a:extLst>
              <a:ext uri="{FF2B5EF4-FFF2-40B4-BE49-F238E27FC236}">
                <a16:creationId xmlns:a16="http://schemas.microsoft.com/office/drawing/2014/main" id="{A4766632-2D17-133F-8A4F-C4131EF67463}"/>
              </a:ext>
            </a:extLst>
          </p:cNvPr>
          <p:cNvSpPr/>
          <p:nvPr/>
        </p:nvSpPr>
        <p:spPr>
          <a:xfrm>
            <a:off x="-77002" y="232311"/>
            <a:ext cx="12278788" cy="78533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 descr="一張含有 螢幕擷取畫面, 地圖 的圖片&#10;&#10;自動產生的描述">
            <a:extLst>
              <a:ext uri="{FF2B5EF4-FFF2-40B4-BE49-F238E27FC236}">
                <a16:creationId xmlns:a16="http://schemas.microsoft.com/office/drawing/2014/main" id="{4BEEB927-15C4-2AE6-DF4F-A35C7F276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0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33" name="圖片 132">
            <a:extLst>
              <a:ext uri="{FF2B5EF4-FFF2-40B4-BE49-F238E27FC236}">
                <a16:creationId xmlns:a16="http://schemas.microsoft.com/office/drawing/2014/main" id="{D5FF7A2C-308F-180C-4422-CFF00C9354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61" b="90000" l="8522" r="90679">
                        <a14:foregroundMark x1="20506" y1="8261" x2="20506" y2="8261"/>
                        <a14:foregroundMark x1="13582" y1="15217" x2="8522" y2="46957"/>
                        <a14:foregroundMark x1="13049" y1="14348" x2="38349" y2="17391"/>
                        <a14:foregroundMark x1="81358" y1="13478" x2="33023" y2="12174"/>
                        <a14:foregroundMark x1="33023" y1="12174" x2="33023" y2="12174"/>
                        <a14:foregroundMark x1="82956" y1="13043" x2="82956" y2="13043"/>
                        <a14:foregroundMark x1="85619" y1="12609" x2="90679" y2="11739"/>
                        <a14:foregroundMark x1="90679" y1="10000" x2="11185" y2="8696"/>
                        <a14:foregroundMark x1="11718" y1="9565" x2="8522" y2="16522"/>
                      </a14:backgroundRemoval>
                    </a14:imgEffect>
                  </a14:imgLayer>
                </a14:imgProps>
              </a:ext>
            </a:extLst>
          </a:blip>
          <a:srcRect l="5972" t="5747" r="7870" b="14951"/>
          <a:stretch/>
        </p:blipFill>
        <p:spPr>
          <a:xfrm>
            <a:off x="8147871" y="1201373"/>
            <a:ext cx="3643810" cy="2497774"/>
          </a:xfrm>
          <a:prstGeom prst="rect">
            <a:avLst/>
          </a:prstGeom>
        </p:spPr>
      </p:pic>
      <p:sp>
        <p:nvSpPr>
          <p:cNvPr id="99" name="文字方塊 98">
            <a:extLst>
              <a:ext uri="{FF2B5EF4-FFF2-40B4-BE49-F238E27FC236}">
                <a16:creationId xmlns:a16="http://schemas.microsoft.com/office/drawing/2014/main" id="{2B4D6807-C2F4-533C-3710-9AA8B3FA4415}"/>
              </a:ext>
            </a:extLst>
          </p:cNvPr>
          <p:cNvSpPr txBox="1"/>
          <p:nvPr/>
        </p:nvSpPr>
        <p:spPr>
          <a:xfrm>
            <a:off x="10251441" y="3036041"/>
            <a:ext cx="1295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100</a:t>
            </a: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F133B1E6-F0E8-63FB-C22E-F28D9C469A45}"/>
              </a:ext>
            </a:extLst>
          </p:cNvPr>
          <p:cNvSpPr txBox="1"/>
          <p:nvPr/>
        </p:nvSpPr>
        <p:spPr>
          <a:xfrm>
            <a:off x="10524067" y="3257819"/>
            <a:ext cx="89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-</a:t>
            </a: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F39B58CE-0C03-21F3-6AC1-745CDDE16A35}"/>
              </a:ext>
            </a:extLst>
          </p:cNvPr>
          <p:cNvSpPr txBox="1"/>
          <p:nvPr/>
        </p:nvSpPr>
        <p:spPr>
          <a:xfrm>
            <a:off x="10856135" y="1836758"/>
            <a:ext cx="93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998</a:t>
            </a: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70CD77D2-88FA-8ABC-99EE-3873B3C35AEF}"/>
              </a:ext>
            </a:extLst>
          </p:cNvPr>
          <p:cNvSpPr txBox="1"/>
          <p:nvPr/>
        </p:nvSpPr>
        <p:spPr>
          <a:xfrm>
            <a:off x="8860660" y="2475125"/>
            <a:ext cx="312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北北東     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FF4444D0-360F-878B-A9A1-F21DA62B31A8}"/>
              </a:ext>
            </a:extLst>
          </p:cNvPr>
          <p:cNvSpPr txBox="1"/>
          <p:nvPr/>
        </p:nvSpPr>
        <p:spPr>
          <a:xfrm>
            <a:off x="9599676" y="1936239"/>
            <a:ext cx="769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3E3DBC09-5E03-3C17-CD94-CFAA02D3D096}"/>
              </a:ext>
            </a:extLst>
          </p:cNvPr>
          <p:cNvSpPr txBox="1"/>
          <p:nvPr/>
        </p:nvSpPr>
        <p:spPr>
          <a:xfrm>
            <a:off x="9601200" y="1699325"/>
            <a:ext cx="767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圖片 21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A750F544-16C0-1381-D9E8-F8F1B816D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944" y="1166255"/>
            <a:ext cx="218932" cy="212884"/>
          </a:xfrm>
          <a:prstGeom prst="rect">
            <a:avLst/>
          </a:prstGeom>
        </p:spPr>
      </p:pic>
      <p:pic>
        <p:nvPicPr>
          <p:cNvPr id="24" name="圖片 2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5D183F0-4640-41C6-B1CA-6C54A163D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341" y="3833732"/>
            <a:ext cx="218933" cy="212885"/>
          </a:xfrm>
          <a:prstGeom prst="rect">
            <a:avLst/>
          </a:prstGeom>
        </p:spPr>
      </p:pic>
      <p:pic>
        <p:nvPicPr>
          <p:cNvPr id="26" name="圖片 25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09EAFCE-DB6D-D72A-212D-F1AD773705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2" y="3396275"/>
            <a:ext cx="218933" cy="212885"/>
          </a:xfrm>
          <a:prstGeom prst="rect">
            <a:avLst/>
          </a:prstGeom>
        </p:spPr>
      </p:pic>
      <p:pic>
        <p:nvPicPr>
          <p:cNvPr id="28" name="圖片 2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E62B14F-7DA1-34A6-1FC1-1A67647E56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426" y="2904923"/>
            <a:ext cx="218933" cy="21288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4EE3906E-6949-B747-2271-49ADE8631063}"/>
              </a:ext>
            </a:extLst>
          </p:cNvPr>
          <p:cNvSpPr/>
          <p:nvPr/>
        </p:nvSpPr>
        <p:spPr>
          <a:xfrm>
            <a:off x="-286" y="6374673"/>
            <a:ext cx="12206224" cy="49195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 descr="一張含有 圖形, 字型, 平面設計, 美工圖案 的圖片&#10;&#10;自動產生的描述">
            <a:extLst>
              <a:ext uri="{FF2B5EF4-FFF2-40B4-BE49-F238E27FC236}">
                <a16:creationId xmlns:a16="http://schemas.microsoft.com/office/drawing/2014/main" id="{624E6CFA-E4F1-9EE7-7EF2-24435E9613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808" y="1474488"/>
            <a:ext cx="1140769" cy="1140769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84C566-A5D5-42C4-AFA4-96A54A22DE76}"/>
              </a:ext>
            </a:extLst>
          </p:cNvPr>
          <p:cNvSpPr txBox="1"/>
          <p:nvPr/>
        </p:nvSpPr>
        <p:spPr>
          <a:xfrm>
            <a:off x="29333" y="64788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圖例</a:t>
            </a:r>
          </a:p>
        </p:txBody>
      </p:sp>
      <p:pic>
        <p:nvPicPr>
          <p:cNvPr id="40" name="圖片 39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225647EA-07CC-6954-625E-D187CE5F8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3" y="6514937"/>
            <a:ext cx="218932" cy="212884"/>
          </a:xfrm>
          <a:prstGeom prst="rect">
            <a:avLst/>
          </a:prstGeom>
        </p:spPr>
      </p:pic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874A5B4-75A6-3072-660B-876E8747482A}"/>
              </a:ext>
            </a:extLst>
          </p:cNvPr>
          <p:cNvCxnSpPr>
            <a:cxnSpLocks/>
          </p:cNvCxnSpPr>
          <p:nvPr/>
        </p:nvCxnSpPr>
        <p:spPr>
          <a:xfrm>
            <a:off x="588433" y="6443147"/>
            <a:ext cx="0" cy="3693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B0238B7-215C-E9F9-05BE-C3B9A4A5F21B}"/>
              </a:ext>
            </a:extLst>
          </p:cNvPr>
          <p:cNvSpPr txBox="1"/>
          <p:nvPr/>
        </p:nvSpPr>
        <p:spPr>
          <a:xfrm>
            <a:off x="814476" y="6478808"/>
            <a:ext cx="1427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熱帶性低氣壓</a:t>
            </a:r>
          </a:p>
        </p:txBody>
      </p:sp>
      <p:pic>
        <p:nvPicPr>
          <p:cNvPr id="46" name="圖片 4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E27C85A0-4066-8E8A-60AE-6F2445D819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65" y="6509421"/>
            <a:ext cx="218933" cy="212885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A70ECABA-DBEE-95FD-F731-AAFEEFA704C7}"/>
              </a:ext>
            </a:extLst>
          </p:cNvPr>
          <p:cNvSpPr txBox="1"/>
          <p:nvPr/>
        </p:nvSpPr>
        <p:spPr>
          <a:xfrm>
            <a:off x="2286195" y="6473924"/>
            <a:ext cx="1084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輕度颱風</a:t>
            </a:r>
          </a:p>
        </p:txBody>
      </p:sp>
      <p:pic>
        <p:nvPicPr>
          <p:cNvPr id="48" name="圖片 4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53C9F84E-E0F2-9556-524A-623A41575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97" y="6511544"/>
            <a:ext cx="218933" cy="212885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33060879-771C-D331-C9C2-9981237C5FEE}"/>
              </a:ext>
            </a:extLst>
          </p:cNvPr>
          <p:cNvSpPr txBox="1"/>
          <p:nvPr/>
        </p:nvSpPr>
        <p:spPr>
          <a:xfrm>
            <a:off x="3370441" y="6473924"/>
            <a:ext cx="1117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中度颱風</a:t>
            </a:r>
          </a:p>
        </p:txBody>
      </p:sp>
      <p:pic>
        <p:nvPicPr>
          <p:cNvPr id="52" name="圖片 51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B1BB6083-F9C7-BF12-43C3-6CD1101B58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845" y="6505717"/>
            <a:ext cx="218933" cy="212885"/>
          </a:xfrm>
          <a:prstGeom prst="rect">
            <a:avLst/>
          </a:prstGeom>
        </p:spPr>
      </p:pic>
      <p:sp>
        <p:nvSpPr>
          <p:cNvPr id="53" name="文字方塊 52">
            <a:extLst>
              <a:ext uri="{FF2B5EF4-FFF2-40B4-BE49-F238E27FC236}">
                <a16:creationId xmlns:a16="http://schemas.microsoft.com/office/drawing/2014/main" id="{24C1C222-9FE0-DE38-E155-DA2F6FBA338F}"/>
              </a:ext>
            </a:extLst>
          </p:cNvPr>
          <p:cNvSpPr txBox="1"/>
          <p:nvPr/>
        </p:nvSpPr>
        <p:spPr>
          <a:xfrm>
            <a:off x="4464050" y="6473924"/>
            <a:ext cx="92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強烈颱風</a:t>
            </a:r>
          </a:p>
        </p:txBody>
      </p:sp>
      <p:sp>
        <p:nvSpPr>
          <p:cNvPr id="55" name="淚滴形 54">
            <a:extLst>
              <a:ext uri="{FF2B5EF4-FFF2-40B4-BE49-F238E27FC236}">
                <a16:creationId xmlns:a16="http://schemas.microsoft.com/office/drawing/2014/main" id="{EBE64D91-D582-D4A1-5ABB-098E2EC19C3D}"/>
              </a:ext>
            </a:extLst>
          </p:cNvPr>
          <p:cNvSpPr/>
          <p:nvPr/>
        </p:nvSpPr>
        <p:spPr>
          <a:xfrm rot="3422124">
            <a:off x="5373171" y="6530373"/>
            <a:ext cx="207749" cy="198948"/>
          </a:xfrm>
          <a:prstGeom prst="teardrop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1999AE1-6AA1-F0A4-8FEF-357F86035CC0}"/>
              </a:ext>
            </a:extLst>
          </p:cNvPr>
          <p:cNvSpPr txBox="1"/>
          <p:nvPr/>
        </p:nvSpPr>
        <p:spPr>
          <a:xfrm>
            <a:off x="5573866" y="6451306"/>
            <a:ext cx="898470" cy="416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預測路徑誤差範圍</a:t>
            </a: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48B73818-9F40-0642-4D90-7E90B565E862}"/>
              </a:ext>
            </a:extLst>
          </p:cNvPr>
          <p:cNvCxnSpPr>
            <a:cxnSpLocks/>
          </p:cNvCxnSpPr>
          <p:nvPr/>
        </p:nvCxnSpPr>
        <p:spPr>
          <a:xfrm>
            <a:off x="6515207" y="6636487"/>
            <a:ext cx="18483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2AE2BF04-4C75-491E-E64E-EA1F30A7CA6C}"/>
              </a:ext>
            </a:extLst>
          </p:cNvPr>
          <p:cNvSpPr txBox="1"/>
          <p:nvPr/>
        </p:nvSpPr>
        <p:spPr>
          <a:xfrm>
            <a:off x="6653004" y="6532097"/>
            <a:ext cx="898470" cy="2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過去路徑</a:t>
            </a:r>
          </a:p>
        </p:txBody>
      </p:sp>
      <p:sp>
        <p:nvSpPr>
          <p:cNvPr id="66" name="流程圖: 接點 65">
            <a:extLst>
              <a:ext uri="{FF2B5EF4-FFF2-40B4-BE49-F238E27FC236}">
                <a16:creationId xmlns:a16="http://schemas.microsoft.com/office/drawing/2014/main" id="{6B867BCB-E32B-F91F-2DCA-A0390BF6E93C}"/>
              </a:ext>
            </a:extLst>
          </p:cNvPr>
          <p:cNvSpPr/>
          <p:nvPr/>
        </p:nvSpPr>
        <p:spPr>
          <a:xfrm>
            <a:off x="9782658" y="6511543"/>
            <a:ext cx="218934" cy="21288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F3575A68-2AAA-3F0A-1C2C-EE9AE0B18A66}"/>
              </a:ext>
            </a:extLst>
          </p:cNvPr>
          <p:cNvSpPr txBox="1"/>
          <p:nvPr/>
        </p:nvSpPr>
        <p:spPr>
          <a:xfrm>
            <a:off x="9980905" y="6473924"/>
            <a:ext cx="93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十級風圈</a:t>
            </a:r>
          </a:p>
        </p:txBody>
      </p:sp>
      <p:sp>
        <p:nvSpPr>
          <p:cNvPr id="68" name="流程圖: 接點 67">
            <a:extLst>
              <a:ext uri="{FF2B5EF4-FFF2-40B4-BE49-F238E27FC236}">
                <a16:creationId xmlns:a16="http://schemas.microsoft.com/office/drawing/2014/main" id="{FCF34036-3584-578C-6BC5-84CF50379D68}"/>
              </a:ext>
            </a:extLst>
          </p:cNvPr>
          <p:cNvSpPr/>
          <p:nvPr/>
        </p:nvSpPr>
        <p:spPr>
          <a:xfrm>
            <a:off x="8680548" y="6510476"/>
            <a:ext cx="218934" cy="212886"/>
          </a:xfrm>
          <a:prstGeom prst="flowChartConnector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7DA024E-6893-7AD5-A48B-C782A5E3B56C}"/>
              </a:ext>
            </a:extLst>
          </p:cNvPr>
          <p:cNvSpPr txBox="1"/>
          <p:nvPr/>
        </p:nvSpPr>
        <p:spPr>
          <a:xfrm>
            <a:off x="8860660" y="6467039"/>
            <a:ext cx="93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七級風圈</a:t>
            </a:r>
          </a:p>
        </p:txBody>
      </p:sp>
      <p:sp>
        <p:nvSpPr>
          <p:cNvPr id="72" name="矩形 8">
            <a:extLst>
              <a:ext uri="{FF2B5EF4-FFF2-40B4-BE49-F238E27FC236}">
                <a16:creationId xmlns:a16="http://schemas.microsoft.com/office/drawing/2014/main" id="{3E25E1A8-50F0-B05E-EBF5-AFE65E12826A}"/>
              </a:ext>
            </a:extLst>
          </p:cNvPr>
          <p:cNvSpPr/>
          <p:nvPr/>
        </p:nvSpPr>
        <p:spPr>
          <a:xfrm rot="10800000">
            <a:off x="-12683" y="232310"/>
            <a:ext cx="6854935" cy="785336"/>
          </a:xfrm>
          <a:custGeom>
            <a:avLst/>
            <a:gdLst>
              <a:gd name="connsiteX0" fmla="*/ 0 w 7946571"/>
              <a:gd name="connsiteY0" fmla="*/ 0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0 w 7946571"/>
              <a:gd name="connsiteY4" fmla="*/ 0 h 936171"/>
              <a:gd name="connsiteX0" fmla="*/ 740228 w 7946571"/>
              <a:gd name="connsiteY0" fmla="*/ 32657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0228 w 7946571"/>
              <a:gd name="connsiteY4" fmla="*/ 32657 h 936171"/>
              <a:gd name="connsiteX0" fmla="*/ 743908 w 7946571"/>
              <a:gd name="connsiteY0" fmla="*/ 17068 h 936171"/>
              <a:gd name="connsiteX1" fmla="*/ 7946571 w 7946571"/>
              <a:gd name="connsiteY1" fmla="*/ 0 h 936171"/>
              <a:gd name="connsiteX2" fmla="*/ 7946571 w 7946571"/>
              <a:gd name="connsiteY2" fmla="*/ 936171 h 936171"/>
              <a:gd name="connsiteX3" fmla="*/ 0 w 7946571"/>
              <a:gd name="connsiteY3" fmla="*/ 936171 h 936171"/>
              <a:gd name="connsiteX4" fmla="*/ 743908 w 7946571"/>
              <a:gd name="connsiteY4" fmla="*/ 17068 h 936171"/>
              <a:gd name="connsiteX0" fmla="*/ 743908 w 7946571"/>
              <a:gd name="connsiteY0" fmla="*/ 0 h 919103"/>
              <a:gd name="connsiteX1" fmla="*/ 7939210 w 7946571"/>
              <a:gd name="connsiteY1" fmla="*/ 1119 h 919103"/>
              <a:gd name="connsiteX2" fmla="*/ 7946571 w 7946571"/>
              <a:gd name="connsiteY2" fmla="*/ 919103 h 919103"/>
              <a:gd name="connsiteX3" fmla="*/ 0 w 7946571"/>
              <a:gd name="connsiteY3" fmla="*/ 919103 h 919103"/>
              <a:gd name="connsiteX4" fmla="*/ 743908 w 7946571"/>
              <a:gd name="connsiteY4" fmla="*/ 0 h 91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6571" h="919103">
                <a:moveTo>
                  <a:pt x="743908" y="0"/>
                </a:moveTo>
                <a:lnTo>
                  <a:pt x="7939210" y="1119"/>
                </a:lnTo>
                <a:cubicBezTo>
                  <a:pt x="7941664" y="307114"/>
                  <a:pt x="7944117" y="613108"/>
                  <a:pt x="7946571" y="919103"/>
                </a:cubicBezTo>
                <a:lnTo>
                  <a:pt x="0" y="919103"/>
                </a:lnTo>
                <a:lnTo>
                  <a:pt x="743908" y="0"/>
                </a:lnTo>
                <a:close/>
              </a:path>
            </a:pathLst>
          </a:cu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C3DE4F1-E109-42FB-ABB4-86CD47F25BE1}"/>
              </a:ext>
            </a:extLst>
          </p:cNvPr>
          <p:cNvSpPr txBox="1"/>
          <p:nvPr/>
        </p:nvSpPr>
        <p:spPr>
          <a:xfrm>
            <a:off x="796733" y="372578"/>
            <a:ext cx="49784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輕度颱風  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馬力斯</a:t>
            </a: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12654444-F104-3A82-60F2-1CF1D99532EA}"/>
              </a:ext>
            </a:extLst>
          </p:cNvPr>
          <p:cNvSpPr/>
          <p:nvPr/>
        </p:nvSpPr>
        <p:spPr>
          <a:xfrm>
            <a:off x="173571" y="773492"/>
            <a:ext cx="536618" cy="194065"/>
          </a:xfrm>
          <a:prstGeom prst="roundRect">
            <a:avLst/>
          </a:prstGeom>
          <a:solidFill>
            <a:srgbClr val="99D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C1F69724-56B4-658B-FF0F-882E30C0E0E7}"/>
              </a:ext>
            </a:extLst>
          </p:cNvPr>
          <p:cNvSpPr txBox="1"/>
          <p:nvPr/>
        </p:nvSpPr>
        <p:spPr>
          <a:xfrm>
            <a:off x="156429" y="693851"/>
            <a:ext cx="702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535E61"/>
                </a:solidFill>
              </a:rPr>
              <a:t>2402</a:t>
            </a:r>
            <a:endParaRPr lang="zh-TW" altLang="en-US" sz="1600" dirty="0">
              <a:solidFill>
                <a:srgbClr val="535E61"/>
              </a:solidFill>
            </a:endParaRPr>
          </a:p>
        </p:txBody>
      </p:sp>
      <p:pic>
        <p:nvPicPr>
          <p:cNvPr id="78" name="圖片 7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8E484571-D968-83EE-C9F9-BACA39686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9" y="323903"/>
            <a:ext cx="427152" cy="415352"/>
          </a:xfrm>
          <a:prstGeom prst="rect">
            <a:avLst/>
          </a:prstGeom>
        </p:spPr>
      </p:pic>
      <p:pic>
        <p:nvPicPr>
          <p:cNvPr id="79" name="圖片 7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55490E9D-B729-5378-372F-DC299FA63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877" y="3283795"/>
            <a:ext cx="427152" cy="415352"/>
          </a:xfrm>
          <a:prstGeom prst="rect">
            <a:avLst/>
          </a:prstGeom>
        </p:spPr>
      </p:pic>
      <p:pic>
        <p:nvPicPr>
          <p:cNvPr id="80" name="圖片 7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19DEF58B-474B-D6E9-435F-BCD69795E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675" y="1976823"/>
            <a:ext cx="427152" cy="415352"/>
          </a:xfrm>
          <a:prstGeom prst="rect">
            <a:avLst/>
          </a:prstGeom>
        </p:spPr>
      </p:pic>
      <p:pic>
        <p:nvPicPr>
          <p:cNvPr id="81" name="圖片 80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60761359-0B28-2E83-1530-970D2D5F9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146" y="1132227"/>
            <a:ext cx="427151" cy="415351"/>
          </a:xfrm>
          <a:prstGeom prst="rect">
            <a:avLst/>
          </a:prstGeom>
        </p:spPr>
      </p:pic>
      <p:sp>
        <p:nvSpPr>
          <p:cNvPr id="82" name="文字方塊 81">
            <a:extLst>
              <a:ext uri="{FF2B5EF4-FFF2-40B4-BE49-F238E27FC236}">
                <a16:creationId xmlns:a16="http://schemas.microsoft.com/office/drawing/2014/main" id="{AC714CAA-9D9A-F983-BF23-DEDED1DA45BD}"/>
              </a:ext>
            </a:extLst>
          </p:cNvPr>
          <p:cNvSpPr txBox="1"/>
          <p:nvPr/>
        </p:nvSpPr>
        <p:spPr>
          <a:xfrm>
            <a:off x="6963777" y="289259"/>
            <a:ext cx="2855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發布時間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2024-05-31 20:00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2F2B9392-CC38-1D8C-87F5-6AE2F7CFD4A9}"/>
              </a:ext>
            </a:extLst>
          </p:cNvPr>
          <p:cNvSpPr txBox="1"/>
          <p:nvPr/>
        </p:nvSpPr>
        <p:spPr>
          <a:xfrm>
            <a:off x="6989910" y="605620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中央氣象署</a:t>
            </a:r>
          </a:p>
        </p:txBody>
      </p:sp>
      <p:pic>
        <p:nvPicPr>
          <p:cNvPr id="36" name="Picture 8" descr="商標向量素材，350000+張向量圖案免費下載-pngtree">
            <a:extLst>
              <a:ext uri="{FF2B5EF4-FFF2-40B4-BE49-F238E27FC236}">
                <a16:creationId xmlns:a16="http://schemas.microsoft.com/office/drawing/2014/main" id="{34FEDD5C-F0BD-37EE-5A06-5842EBEB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763" y="565499"/>
            <a:ext cx="439330" cy="4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Facebook更新LOGO，品牌主色由深藍改為亮藍色| 品牌癮－法博思品牌顧問">
            <a:extLst>
              <a:ext uri="{FF2B5EF4-FFF2-40B4-BE49-F238E27FC236}">
                <a16:creationId xmlns:a16="http://schemas.microsoft.com/office/drawing/2014/main" id="{10BE6DA9-3CC2-F39B-C76E-2F258B7C5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5147" l="10000" r="90000">
                        <a14:foregroundMark x1="52600" y1="17794" x2="51500" y2="14559"/>
                        <a14:foregroundMark x1="50700" y1="11176" x2="47300" y2="10000"/>
                        <a14:foregroundMark x1="53400" y1="27353" x2="53800" y2="47500"/>
                        <a14:foregroundMark x1="58000" y1="29118" x2="42300" y2="48088"/>
                        <a14:foregroundMark x1="51500" y1="35735" x2="59500" y2="34118"/>
                        <a14:foregroundMark x1="59100" y1="27353" x2="59900" y2="39118"/>
                        <a14:foregroundMark x1="63300" y1="49853" x2="40100" y2="54265"/>
                        <a14:foregroundMark x1="53400" y1="48088" x2="44600" y2="83971"/>
                        <a14:foregroundMark x1="43900" y1="82794" x2="59500" y2="86176"/>
                        <a14:foregroundMark x1="48800" y1="62059" x2="50700" y2="45294"/>
                        <a14:foregroundMark x1="50300" y1="64412" x2="54500" y2="48676"/>
                        <a14:foregroundMark x1="56400" y1="66618" x2="50000" y2="82794"/>
                        <a14:foregroundMark x1="44200" y1="87794" x2="53400" y2="86176"/>
                        <a14:foregroundMark x1="57600" y1="88971" x2="44200" y2="86765"/>
                        <a14:foregroundMark x1="44600" y1="86176" x2="57200" y2="69412"/>
                        <a14:foregroundMark x1="58000" y1="46912" x2="58300" y2="68824"/>
                        <a14:foregroundMark x1="59100" y1="90735" x2="46100" y2="90147"/>
                        <a14:foregroundMark x1="47765" y1="92311" x2="54100" y2="90147"/>
                        <a14:foregroundMark x1="55700" y1="91765" x2="47700" y2="88382"/>
                        <a14:foregroundMark x1="48100" y1="91765" x2="53400" y2="91765"/>
                        <a14:foregroundMark x1="53800" y1="91176" x2="48100" y2="90147"/>
                        <a14:foregroundMark x1="47700" y1="91765" x2="50700" y2="92353"/>
                        <a14:foregroundMark x1="54100" y1="91765" x2="54100" y2="91765"/>
                        <a14:foregroundMark x1="52200" y1="90147" x2="52200" y2="90147"/>
                        <a14:foregroundMark x1="49600" y1="91765" x2="49600" y2="91765"/>
                        <a14:foregroundMark x1="49200" y1="91765" x2="49200" y2="92589"/>
                        <a14:foregroundMark x1="52600" y1="92941" x2="52600" y2="92941"/>
                        <a14:foregroundMark x1="54900" y1="92941" x2="48800" y2="91765"/>
                        <a14:foregroundMark x1="48100" y1="91765" x2="48100" y2="92376"/>
                        <a14:foregroundMark x1="53000" y1="92941" x2="51529" y2="93039"/>
                        <a14:foregroundMark x1="55300" y1="92941" x2="50700" y2="92941"/>
                        <a14:foregroundMark x1="56000" y1="91765" x2="52200" y2="92941"/>
                        <a14:foregroundMark x1="53800" y1="92353" x2="53400" y2="92353"/>
                        <a14:foregroundMark x1="47700" y1="91176" x2="47700" y2="91176"/>
                        <a14:foregroundMark x1="47300" y1="91176" x2="47300" y2="91176"/>
                        <a14:foregroundMark x1="46900" y1="92941" x2="46900" y2="92941"/>
                        <a14:foregroundMark x1="46500" y1="92941" x2="46500" y2="92941"/>
                        <a14:foregroundMark x1="50700" y1="91765" x2="50700" y2="91765"/>
                        <a14:foregroundMark x1="47700" y1="92353" x2="47700" y2="92353"/>
                        <a14:foregroundMark x1="49200" y1="92353" x2="49200" y2="92353"/>
                        <a14:foregroundMark x1="48800" y1="91176" x2="48800" y2="91176"/>
                        <a14:foregroundMark x1="49600" y1="91765" x2="49600" y2="91765"/>
                        <a14:backgroundMark x1="33200" y1="93971" x2="38900" y2="95735"/>
                        <a14:backgroundMark x1="38500" y1="97941" x2="43100" y2="97941"/>
                        <a14:backgroundMark x1="37800" y1="96324" x2="46900" y2="97353"/>
                        <a14:backgroundMark x1="40800" y1="96765" x2="53400" y2="99118"/>
                        <a14:backgroundMark x1="42000" y1="94559" x2="53400" y2="96765"/>
                        <a14:backgroundMark x1="44600" y1="96765" x2="40400" y2="951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540" y="328732"/>
            <a:ext cx="381776" cy="25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文字方塊 83">
            <a:extLst>
              <a:ext uri="{FF2B5EF4-FFF2-40B4-BE49-F238E27FC236}">
                <a16:creationId xmlns:a16="http://schemas.microsoft.com/office/drawing/2014/main" id="{444A8994-1E01-52BB-427C-1AB60268BB98}"/>
              </a:ext>
            </a:extLst>
          </p:cNvPr>
          <p:cNvSpPr txBox="1"/>
          <p:nvPr/>
        </p:nvSpPr>
        <p:spPr>
          <a:xfrm>
            <a:off x="10368940" y="328597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颱風氣象預報中心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B51284E-251A-E7AD-C14F-92EE632F030F}"/>
              </a:ext>
            </a:extLst>
          </p:cNvPr>
          <p:cNvSpPr txBox="1"/>
          <p:nvPr/>
        </p:nvSpPr>
        <p:spPr>
          <a:xfrm>
            <a:off x="10394316" y="634992"/>
            <a:ext cx="156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weather_typhoons</a:t>
            </a:r>
            <a:endParaRPr lang="zh-TW" altLang="en-US" sz="1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293B6370-B483-6D06-451B-2C76C74D69E6}"/>
              </a:ext>
            </a:extLst>
          </p:cNvPr>
          <p:cNvCxnSpPr>
            <a:cxnSpLocks/>
          </p:cNvCxnSpPr>
          <p:nvPr/>
        </p:nvCxnSpPr>
        <p:spPr>
          <a:xfrm>
            <a:off x="7595032" y="6627812"/>
            <a:ext cx="184834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38F01D40-210A-4818-4EA1-BE3E8D4E6930}"/>
              </a:ext>
            </a:extLst>
          </p:cNvPr>
          <p:cNvSpPr txBox="1"/>
          <p:nvPr/>
        </p:nvSpPr>
        <p:spPr>
          <a:xfrm>
            <a:off x="7710232" y="6473924"/>
            <a:ext cx="89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預測路徑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D9834D6-C0C1-7A33-EEA8-795DF3B8009A}"/>
              </a:ext>
            </a:extLst>
          </p:cNvPr>
          <p:cNvSpPr/>
          <p:nvPr/>
        </p:nvSpPr>
        <p:spPr>
          <a:xfrm>
            <a:off x="10980225" y="6505716"/>
            <a:ext cx="237522" cy="222105"/>
          </a:xfrm>
          <a:prstGeom prst="rect">
            <a:avLst/>
          </a:prstGeom>
          <a:pattFill prst="pct20">
            <a:fgClr>
              <a:srgbClr val="FF0000"/>
            </a:fgClr>
            <a:bgClr>
              <a:srgbClr val="80858F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DEA23373-597B-96DB-C5B6-E1B4FEACEBD2}"/>
              </a:ext>
            </a:extLst>
          </p:cNvPr>
          <p:cNvSpPr txBox="1"/>
          <p:nvPr/>
        </p:nvSpPr>
        <p:spPr>
          <a:xfrm>
            <a:off x="11230450" y="6467039"/>
            <a:ext cx="93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警戒範圍</a:t>
            </a:r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F7B5C37E-B87C-A211-922F-BD67E20DE6B1}"/>
              </a:ext>
            </a:extLst>
          </p:cNvPr>
          <p:cNvSpPr/>
          <p:nvPr/>
        </p:nvSpPr>
        <p:spPr>
          <a:xfrm>
            <a:off x="-2089759" y="4597087"/>
            <a:ext cx="274484" cy="267943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64C1EFC5-20F3-9CB8-1B4B-69CDD2951B90}"/>
              </a:ext>
            </a:extLst>
          </p:cNvPr>
          <p:cNvSpPr/>
          <p:nvPr/>
        </p:nvSpPr>
        <p:spPr>
          <a:xfrm>
            <a:off x="-3646162" y="2021424"/>
            <a:ext cx="870813" cy="86823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BB1BB69C-484C-4AA0-5BA6-847C23979FE3}"/>
              </a:ext>
            </a:extLst>
          </p:cNvPr>
          <p:cNvSpPr/>
          <p:nvPr/>
        </p:nvSpPr>
        <p:spPr>
          <a:xfrm>
            <a:off x="-1312999" y="2677001"/>
            <a:ext cx="608179" cy="57452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B44DCFAB-3F25-4180-641A-F6C89CB60936}"/>
              </a:ext>
            </a:extLst>
          </p:cNvPr>
          <p:cNvSpPr/>
          <p:nvPr/>
        </p:nvSpPr>
        <p:spPr>
          <a:xfrm>
            <a:off x="-2592324" y="293210"/>
            <a:ext cx="1404104" cy="139364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D1925323-FC75-3893-CAF5-8C716A1681B9}"/>
              </a:ext>
            </a:extLst>
          </p:cNvPr>
          <p:cNvSpPr/>
          <p:nvPr/>
        </p:nvSpPr>
        <p:spPr>
          <a:xfrm>
            <a:off x="-4336124" y="266716"/>
            <a:ext cx="1500653" cy="153610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118" name="圖片 11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A02383EC-10B4-CCEB-917A-70CF2B2B83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91" y="3806576"/>
            <a:ext cx="218933" cy="212885"/>
          </a:xfrm>
          <a:prstGeom prst="rect">
            <a:avLst/>
          </a:prstGeom>
        </p:spPr>
      </p:pic>
      <p:pic>
        <p:nvPicPr>
          <p:cNvPr id="120" name="圖片 11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27054A6-8D60-2C48-1AAC-57AFF88FF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524" y="3835193"/>
            <a:ext cx="218933" cy="212885"/>
          </a:xfrm>
          <a:prstGeom prst="rect">
            <a:avLst/>
          </a:prstGeom>
        </p:spPr>
      </p:pic>
      <p:pic>
        <p:nvPicPr>
          <p:cNvPr id="129" name="圖片 128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D5CBC23-9947-ADBD-1885-AB233364A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371" y="3424130"/>
            <a:ext cx="218933" cy="212885"/>
          </a:xfrm>
          <a:prstGeom prst="rect">
            <a:avLst/>
          </a:prstGeom>
        </p:spPr>
      </p:pic>
      <p:pic>
        <p:nvPicPr>
          <p:cNvPr id="131" name="圖片 130" descr="一張含有 圓形, 圖形, 藝術 的圖片&#10;&#10;自動產生的描述">
            <a:extLst>
              <a:ext uri="{FF2B5EF4-FFF2-40B4-BE49-F238E27FC236}">
                <a16:creationId xmlns:a16="http://schemas.microsoft.com/office/drawing/2014/main" id="{CD88E300-53FD-2235-1DEF-688FB01356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907" y="3415401"/>
            <a:ext cx="218933" cy="212885"/>
          </a:xfrm>
          <a:prstGeom prst="rect">
            <a:avLst/>
          </a:prstGeom>
        </p:spPr>
      </p:pic>
      <p:sp>
        <p:nvSpPr>
          <p:cNvPr id="142" name="橢圓 141">
            <a:extLst>
              <a:ext uri="{FF2B5EF4-FFF2-40B4-BE49-F238E27FC236}">
                <a16:creationId xmlns:a16="http://schemas.microsoft.com/office/drawing/2014/main" id="{555EA4C4-6200-FA80-A682-710FA150E884}"/>
              </a:ext>
            </a:extLst>
          </p:cNvPr>
          <p:cNvSpPr/>
          <p:nvPr/>
        </p:nvSpPr>
        <p:spPr>
          <a:xfrm>
            <a:off x="-1785771" y="3646301"/>
            <a:ext cx="453936" cy="42809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8EDBA880-6503-7A79-25AA-2016808CAC20}"/>
              </a:ext>
            </a:extLst>
          </p:cNvPr>
          <p:cNvSpPr/>
          <p:nvPr/>
        </p:nvSpPr>
        <p:spPr>
          <a:xfrm>
            <a:off x="-2089759" y="2910327"/>
            <a:ext cx="699738" cy="68240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D0A912E1-9E58-31E3-F571-F923E9382EF2}"/>
              </a:ext>
            </a:extLst>
          </p:cNvPr>
          <p:cNvSpPr/>
          <p:nvPr/>
        </p:nvSpPr>
        <p:spPr>
          <a:xfrm>
            <a:off x="-2599128" y="1810658"/>
            <a:ext cx="1154834" cy="1091640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5A3E7613-63B7-1880-CA77-0ECA6799FCB5}"/>
              </a:ext>
            </a:extLst>
          </p:cNvPr>
          <p:cNvSpPr/>
          <p:nvPr/>
        </p:nvSpPr>
        <p:spPr>
          <a:xfrm>
            <a:off x="-3477401" y="3044233"/>
            <a:ext cx="1404104" cy="1393642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2A651B54-B58B-27F8-26F4-E9FE34B6158A}"/>
              </a:ext>
            </a:extLst>
          </p:cNvPr>
          <p:cNvSpPr/>
          <p:nvPr/>
        </p:nvSpPr>
        <p:spPr>
          <a:xfrm>
            <a:off x="-2925572" y="-1950617"/>
            <a:ext cx="1950896" cy="2011066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F5B50193-6B10-5D78-CCD9-CE6A2CCBB213}"/>
              </a:ext>
            </a:extLst>
          </p:cNvPr>
          <p:cNvSpPr txBox="1"/>
          <p:nvPr/>
        </p:nvSpPr>
        <p:spPr>
          <a:xfrm>
            <a:off x="2502678" y="454235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現在位置</a:t>
            </a:r>
          </a:p>
        </p:txBody>
      </p:sp>
      <p:sp>
        <p:nvSpPr>
          <p:cNvPr id="156" name="矩形: 圓角 155">
            <a:extLst>
              <a:ext uri="{FF2B5EF4-FFF2-40B4-BE49-F238E27FC236}">
                <a16:creationId xmlns:a16="http://schemas.microsoft.com/office/drawing/2014/main" id="{109CDD78-7C83-5EFF-E9CE-D5A5661201A8}"/>
              </a:ext>
            </a:extLst>
          </p:cNvPr>
          <p:cNvSpPr/>
          <p:nvPr/>
        </p:nvSpPr>
        <p:spPr>
          <a:xfrm>
            <a:off x="-575259" y="1200505"/>
            <a:ext cx="536618" cy="194065"/>
          </a:xfrm>
          <a:prstGeom prst="roundRect">
            <a:avLst/>
          </a:prstGeom>
          <a:solidFill>
            <a:srgbClr val="99D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4" name="圖片 193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7200F17-CDF0-4307-7800-A3021F7549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912" y="2842088"/>
            <a:ext cx="218933" cy="212885"/>
          </a:xfrm>
          <a:prstGeom prst="rect">
            <a:avLst/>
          </a:prstGeom>
        </p:spPr>
      </p:pic>
      <p:pic>
        <p:nvPicPr>
          <p:cNvPr id="3" name="圖片 2" descr="一張含有 圓形, 寫生, 黑與白, 藝術 的圖片&#10;&#10;自動產生的描述">
            <a:extLst>
              <a:ext uri="{FF2B5EF4-FFF2-40B4-BE49-F238E27FC236}">
                <a16:creationId xmlns:a16="http://schemas.microsoft.com/office/drawing/2014/main" id="{7C628024-EA39-7BA8-0937-FF51DEBB9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084" y="1304395"/>
            <a:ext cx="218932" cy="21288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39DC623-AE13-B07B-A482-43B484A8A426}"/>
              </a:ext>
            </a:extLst>
          </p:cNvPr>
          <p:cNvSpPr txBox="1"/>
          <p:nvPr/>
        </p:nvSpPr>
        <p:spPr>
          <a:xfrm>
            <a:off x="12412303" y="-71838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05/24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BE2B9B3-7F71-9999-BEAD-B492EE690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989" y="2570558"/>
            <a:ext cx="218933" cy="212885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6E902E12-F22F-787C-1648-1A1AC8A59E9A}"/>
              </a:ext>
            </a:extLst>
          </p:cNvPr>
          <p:cNvSpPr/>
          <p:nvPr/>
        </p:nvSpPr>
        <p:spPr>
          <a:xfrm>
            <a:off x="-3022002" y="-1123556"/>
            <a:ext cx="2472158" cy="249777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260504-8F99-6075-158F-E637C159B66A}"/>
              </a:ext>
            </a:extLst>
          </p:cNvPr>
          <p:cNvSpPr txBox="1"/>
          <p:nvPr/>
        </p:nvSpPr>
        <p:spPr>
          <a:xfrm>
            <a:off x="2317670" y="2455542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06/01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2AABD9-D193-DA49-C07A-A6D024B82193}"/>
              </a:ext>
            </a:extLst>
          </p:cNvPr>
          <p:cNvSpPr txBox="1"/>
          <p:nvPr/>
        </p:nvSpPr>
        <p:spPr>
          <a:xfrm>
            <a:off x="12576991" y="426902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05/28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00C5FE7-4789-71C8-14F7-1E37162DB291}"/>
              </a:ext>
            </a:extLst>
          </p:cNvPr>
          <p:cNvSpPr txBox="1"/>
          <p:nvPr/>
        </p:nvSpPr>
        <p:spPr>
          <a:xfrm>
            <a:off x="3329801" y="1792000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06/02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DF1FD7C-8A2B-0870-EB30-2114DCABE63B}"/>
              </a:ext>
            </a:extLst>
          </p:cNvPr>
          <p:cNvSpPr txBox="1"/>
          <p:nvPr/>
        </p:nvSpPr>
        <p:spPr>
          <a:xfrm>
            <a:off x="1989270" y="3268040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06/01 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08:00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D70867CC-95CF-4A03-D2CA-03C7AE1954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083" y="4089931"/>
            <a:ext cx="218933" cy="212885"/>
          </a:xfrm>
          <a:prstGeom prst="rect">
            <a:avLst/>
          </a:prstGeom>
        </p:spPr>
      </p:pic>
      <p:pic>
        <p:nvPicPr>
          <p:cNvPr id="18" name="圖片 17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C19B0797-7EDB-5645-C368-6B85A355FF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979" y="3910217"/>
            <a:ext cx="218933" cy="212885"/>
          </a:xfrm>
          <a:prstGeom prst="rect">
            <a:avLst/>
          </a:prstGeom>
        </p:spPr>
      </p:pic>
      <p:pic>
        <p:nvPicPr>
          <p:cNvPr id="19" name="圖片 18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64BD2D08-CFA4-4474-274F-42B5222CD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601" y="3869240"/>
            <a:ext cx="218933" cy="212885"/>
          </a:xfrm>
          <a:prstGeom prst="rect">
            <a:avLst/>
          </a:prstGeom>
        </p:spPr>
      </p:pic>
      <p:pic>
        <p:nvPicPr>
          <p:cNvPr id="20" name="圖片 19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A09F8F4-0980-41D5-F9A9-8F7FBFD5C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580" y="5028989"/>
            <a:ext cx="218933" cy="212885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2873094B-8BB4-C08A-EA37-E86597A33AF9}"/>
              </a:ext>
            </a:extLst>
          </p:cNvPr>
          <p:cNvSpPr/>
          <p:nvPr/>
        </p:nvSpPr>
        <p:spPr>
          <a:xfrm>
            <a:off x="-1284814" y="3396992"/>
            <a:ext cx="332786" cy="338554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4FFB813-620D-6905-9365-1366B32C6D1B}"/>
              </a:ext>
            </a:extLst>
          </p:cNvPr>
          <p:cNvSpPr/>
          <p:nvPr/>
        </p:nvSpPr>
        <p:spPr>
          <a:xfrm>
            <a:off x="-1395827" y="1691359"/>
            <a:ext cx="887598" cy="912527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03E464-EB5F-8C8C-3A93-BBBA5113711F}"/>
              </a:ext>
            </a:extLst>
          </p:cNvPr>
          <p:cNvSpPr txBox="1"/>
          <p:nvPr/>
        </p:nvSpPr>
        <p:spPr>
          <a:xfrm>
            <a:off x="4739965" y="519101"/>
            <a:ext cx="1245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MALIKSI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圖片 6" descr="一張含有 圓形, 圖形, 創造力 的圖片&#10;&#10;自動產生的描述">
            <a:extLst>
              <a:ext uri="{FF2B5EF4-FFF2-40B4-BE49-F238E27FC236}">
                <a16:creationId xmlns:a16="http://schemas.microsoft.com/office/drawing/2014/main" id="{2BE66D66-F091-D1DA-BAD7-491DE56473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600" y="2851076"/>
            <a:ext cx="218933" cy="21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60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33097</TotalTime>
  <Words>2413</Words>
  <Application>Microsoft Office PowerPoint</Application>
  <PresentationFormat>寬螢幕</PresentationFormat>
  <Paragraphs>768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8" baseType="lpstr">
      <vt:lpstr>Microsoft JhengHei Light</vt:lpstr>
      <vt:lpstr>微軟正黑體</vt:lpstr>
      <vt:lpstr>Arial</vt:lpstr>
      <vt:lpstr>Calibri</vt:lpstr>
      <vt:lpstr>Calibri Light</vt:lpstr>
      <vt:lpstr>Leelawadee UI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偉 邱</dc:creator>
  <cp:lastModifiedBy>偉 邱</cp:lastModifiedBy>
  <cp:revision>1</cp:revision>
  <dcterms:created xsi:type="dcterms:W3CDTF">2023-04-12T16:55:43Z</dcterms:created>
  <dcterms:modified xsi:type="dcterms:W3CDTF">2025-06-12T03:26:35Z</dcterms:modified>
</cp:coreProperties>
</file>